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7" r:id="rId5"/>
    <p:sldId id="266" r:id="rId6"/>
    <p:sldId id="270" r:id="rId7"/>
    <p:sldId id="269" r:id="rId8"/>
    <p:sldId id="268" r:id="rId9"/>
    <p:sldId id="265" r:id="rId10"/>
    <p:sldId id="264" r:id="rId11"/>
    <p:sldId id="263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75" d="100"/>
          <a:sy n="75" d="100"/>
        </p:scale>
        <p:origin x="-136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168807-93A2-4528-9B17-ED0F7757FB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60617B-D5D5-47BB-A51D-E5AB25E6F6C2}" type="datetimeFigureOut">
              <a:rPr lang="en-US" smtClean="0"/>
              <a:t>7/5/2015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399"/>
            <a:ext cx="7543800" cy="1447801"/>
          </a:xfrm>
        </p:spPr>
        <p:txBody>
          <a:bodyPr>
            <a:normAutofit/>
          </a:bodyPr>
          <a:lstStyle/>
          <a:p>
            <a:pPr algn="ctr"/>
            <a:r>
              <a:rPr lang="es-ES" sz="2000" dirty="0"/>
              <a:t>Propuesta De Investigación</a:t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>E-learning </a:t>
            </a:r>
            <a:r>
              <a:rPr lang="es-ES" sz="2000" dirty="0"/>
              <a:t>como herramienta de aprendizaje para el proceso de vestimenta GMP para </a:t>
            </a:r>
            <a:r>
              <a:rPr lang="es-ES" sz="2000" dirty="0" smtClean="0"/>
              <a:t> los </a:t>
            </a:r>
            <a:r>
              <a:rPr lang="es-ES" sz="2000" dirty="0"/>
              <a:t>operadores de una empresa</a:t>
            </a:r>
            <a:r>
              <a:rPr lang="es-ES" sz="2000" dirty="0" smtClean="0"/>
              <a:t>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Odalys Gómez Millán</a:t>
            </a:r>
          </a:p>
          <a:p>
            <a:pPr algn="ctr"/>
            <a:r>
              <a:rPr lang="en-US" dirty="0"/>
              <a:t>ETRE 525</a:t>
            </a:r>
          </a:p>
          <a:p>
            <a:pPr algn="ctr"/>
            <a:r>
              <a:rPr lang="en-US" dirty="0"/>
              <a:t>Prof. L. Torres</a:t>
            </a:r>
          </a:p>
          <a:p>
            <a:pPr algn="ctr"/>
            <a:r>
              <a:rPr lang="en-US" dirty="0"/>
              <a:t>03 de julio de 2015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09" y="6858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1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R" sz="2800" dirty="0" smtClean="0"/>
              <a:t>Hipótesis</a:t>
            </a:r>
            <a:r>
              <a:rPr lang="en-US" sz="2800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 smtClean="0"/>
              <a:t>Mediante </a:t>
            </a:r>
            <a:r>
              <a:rPr lang="es-ES" sz="2800" dirty="0"/>
              <a:t>el e-</a:t>
            </a:r>
            <a:r>
              <a:rPr lang="es-ES" sz="2800" dirty="0" err="1"/>
              <a:t>learning</a:t>
            </a:r>
            <a:r>
              <a:rPr lang="es-ES" sz="2800" dirty="0"/>
              <a:t> los operadores se capacitaran en el proceso de vestimenta GMP sin afectar sus labores. 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Variables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 smtClean="0"/>
              <a:t>e-learning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2800" dirty="0" smtClean="0"/>
              <a:t>proceso de vestimenta </a:t>
            </a:r>
            <a:r>
              <a:rPr lang="en-US" sz="2800" dirty="0" smtClean="0"/>
              <a:t>GMP</a:t>
            </a:r>
            <a:endParaRPr lang="en-US" sz="2800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48200"/>
            <a:ext cx="265211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0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R" sz="2800" dirty="0" smtClean="0"/>
              <a:t>Plan para análisis de los resultados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Se analizaran los resultados usando el </a:t>
            </a:r>
            <a:r>
              <a:rPr lang="es-ES" i="1" dirty="0" smtClean="0"/>
              <a:t>softwares</a:t>
            </a:r>
            <a:r>
              <a:rPr lang="es-ES" dirty="0" smtClean="0"/>
              <a:t> </a:t>
            </a:r>
            <a:r>
              <a:rPr lang="es-ES" dirty="0"/>
              <a:t>Paquete Estadístico para las Ciencias Sociales versión 12 (SPSS).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Los </a:t>
            </a:r>
            <a:r>
              <a:rPr lang="es-ES" dirty="0"/>
              <a:t>datos recopilados s</a:t>
            </a:r>
            <a:r>
              <a:rPr lang="es-ES" dirty="0" smtClean="0"/>
              <a:t>e </a:t>
            </a:r>
            <a:r>
              <a:rPr lang="es-ES" dirty="0"/>
              <a:t>presentaran en forma </a:t>
            </a:r>
            <a:r>
              <a:rPr lang="es-ES" dirty="0" smtClean="0"/>
              <a:t>cuantitativa.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se analizaran usando estadística y gráficos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114800"/>
            <a:ext cx="2095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7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Conclusión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PR" sz="2400" dirty="0"/>
              <a:t>Luego de haber realizado revisión de literatura para apoyar la creación de cursos e-learning para el proceso de vestimenta para los operadores de la empresa, puedo indicar que este tipo de capacitación es viable si contiene el componente pedagógico unido al tecnológico. </a:t>
            </a:r>
            <a:endParaRPr lang="es-P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PR" sz="2400" dirty="0" smtClean="0"/>
              <a:t>El e-learning debe poseer </a:t>
            </a:r>
            <a:r>
              <a:rPr lang="es-PR" sz="2400" dirty="0"/>
              <a:t>el balance entre tecnología y capacitación para proveerles a los operadores los conocimientos requeridos para realizar sus labores de forma rápida, flexible y sencilla. </a:t>
            </a:r>
            <a:endParaRPr lang="es-P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PR" sz="2400" dirty="0" smtClean="0"/>
              <a:t>Por </a:t>
            </a:r>
            <a:r>
              <a:rPr lang="es-PR" sz="2400" dirty="0"/>
              <a:t>otra parte la capacitación e-learning será exitosa en la medida en que la empresa de validez al componente tecnológico como método viable para la capacitación.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2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Bibliografía</a:t>
            </a:r>
            <a:endParaRPr lang="es-P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467600" cy="475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>
                <a:solidFill>
                  <a:srgbClr val="675E47"/>
                </a:solidFill>
              </a:rPr>
              <a:t>Bibliografía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7391400" cy="396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0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Introducción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PR" dirty="0"/>
              <a:t>En el pasado todos veíamos la tecnología como algo </a:t>
            </a:r>
            <a:r>
              <a:rPr lang="es-PR" dirty="0" smtClean="0"/>
              <a:t>que </a:t>
            </a:r>
            <a:r>
              <a:rPr lang="es-PR" dirty="0"/>
              <a:t>modificaría nuestras vidas. </a:t>
            </a:r>
            <a:endParaRPr lang="es-PR" dirty="0" smtClean="0"/>
          </a:p>
          <a:p>
            <a:r>
              <a:rPr lang="es-PR" dirty="0"/>
              <a:t>P</a:t>
            </a:r>
            <a:r>
              <a:rPr lang="es-PR" dirty="0" smtClean="0"/>
              <a:t>robablemente </a:t>
            </a:r>
            <a:r>
              <a:rPr lang="es-PR" dirty="0"/>
              <a:t>no sabíamos cuanta influencia tendría la tecnología en aspectos tan importantes como lo son: la educación y la realización de nuestras tareas diarias refiriendo a las relacionadas a nuestro ambiente laboral. </a:t>
            </a:r>
            <a:endParaRPr lang="es-PR" dirty="0" smtClean="0"/>
          </a:p>
          <a:p>
            <a:r>
              <a:rPr lang="es-PR" dirty="0" smtClean="0"/>
              <a:t>El </a:t>
            </a:r>
            <a:r>
              <a:rPr lang="es-PR" dirty="0"/>
              <a:t>desarrollo acelerado de los medios de comunicación, los retos tecnológicos y la globalización económica coloca a las empresas en la necesidad de mantenerse actualizadas. (Del Socorro, Gómez y Alemán, 2015).</a:t>
            </a:r>
            <a:endParaRPr lang="en-US" dirty="0"/>
          </a:p>
          <a:p>
            <a:r>
              <a:rPr lang="es-PR" dirty="0" smtClean="0"/>
              <a:t>Pensando en una problemática que puede ser resuelta con el uso de la tecnología identifique la disminución de productividad que ocurre al realizar las capacitaciones presenciales.</a:t>
            </a:r>
          </a:p>
          <a:p>
            <a:r>
              <a:rPr lang="es-PR" dirty="0" smtClean="0"/>
              <a:t>Aunque </a:t>
            </a:r>
            <a:r>
              <a:rPr lang="es-PR" dirty="0"/>
              <a:t>las empresas han comenzado a moverse a la capacitación e-learning para sus empleados aún se carece de una mayor utilización de esta para ciertos grupos o temas dentro de la </a:t>
            </a:r>
            <a:r>
              <a:rPr lang="es-PR" dirty="0" smtClean="0"/>
              <a:t>empresa.</a:t>
            </a:r>
            <a:endParaRPr lang="en-US" dirty="0"/>
          </a:p>
          <a:p>
            <a:r>
              <a:rPr lang="es-PR" dirty="0" smtClean="0"/>
              <a:t>A </a:t>
            </a:r>
            <a:r>
              <a:rPr lang="es-PR" dirty="0"/>
              <a:t>continuación podrán ser partícipes del diseño de la </a:t>
            </a:r>
            <a:r>
              <a:rPr lang="es-PR" dirty="0" smtClean="0"/>
              <a:t>propuesta.</a:t>
            </a:r>
          </a:p>
        </p:txBody>
      </p:sp>
    </p:spTree>
    <p:extLst>
      <p:ext uri="{BB962C8B-B14F-4D97-AF65-F5344CB8AC3E}">
        <p14:creationId xmlns:p14="http://schemas.microsoft.com/office/powerpoint/2010/main" val="6484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</a:t>
            </a:r>
            <a:r>
              <a:rPr lang="en-US" dirty="0" smtClean="0"/>
              <a:t> de la </a:t>
            </a:r>
            <a:r>
              <a:rPr lang="es-PR" dirty="0" smtClean="0"/>
              <a:t>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563880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s-ES" sz="5100" dirty="0" smtClean="0"/>
              <a:t>Sumario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Los </a:t>
            </a:r>
            <a:r>
              <a:rPr lang="es-ES" sz="3200" dirty="0"/>
              <a:t>constantes cambios del mercado y la demanda por obtener empleados capacitados para lograr la estabilización laboral de una empresa conllevan a que estos sean capacitados constantemente. </a:t>
            </a:r>
            <a:endParaRPr lang="es-ES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Esta </a:t>
            </a:r>
            <a:r>
              <a:rPr lang="es-ES" sz="3200" dirty="0"/>
              <a:t>propuesta busca ofrecer inicialmente la capacitación </a:t>
            </a:r>
            <a:r>
              <a:rPr lang="en-US" sz="3200" dirty="0" smtClean="0"/>
              <a:t>e-learning</a:t>
            </a:r>
            <a:r>
              <a:rPr lang="es-ES" sz="3200" dirty="0" smtClean="0"/>
              <a:t> </a:t>
            </a:r>
            <a:r>
              <a:rPr lang="es-ES" sz="3200" dirty="0"/>
              <a:t>para los adiestramientos de vestimenta GMP. </a:t>
            </a:r>
            <a:endParaRPr lang="es-ES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La </a:t>
            </a:r>
            <a:r>
              <a:rPr lang="es-ES" sz="3200" dirty="0"/>
              <a:t>hipótesis propuesta indica que: Mediante el </a:t>
            </a:r>
            <a:r>
              <a:rPr lang="en-US" sz="3200" dirty="0" smtClean="0"/>
              <a:t>e-learning</a:t>
            </a:r>
            <a:r>
              <a:rPr lang="es-ES" sz="3200" dirty="0" smtClean="0"/>
              <a:t> </a:t>
            </a:r>
            <a:r>
              <a:rPr lang="es-ES" sz="3200" dirty="0"/>
              <a:t>los operadores se capacitaran en el proceso de vestimenta de GMP sin afectar sus labores. </a:t>
            </a:r>
            <a:endParaRPr lang="es-ES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Además pretende demostrar la viabilidad del </a:t>
            </a:r>
            <a:r>
              <a:rPr lang="en-US" sz="3200" dirty="0" smtClean="0"/>
              <a:t>e-learning</a:t>
            </a:r>
            <a:r>
              <a:rPr lang="es-ES" sz="3200" dirty="0" smtClean="0"/>
              <a:t> para capacitar la población de operadores en todas sus labores.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Como </a:t>
            </a:r>
            <a:r>
              <a:rPr lang="es-ES" sz="3200" dirty="0"/>
              <a:t>metodologías se entregara un cuestionario a 60 operadores que usen la vestimenta de proceso para la realización de sus labores diarias. </a:t>
            </a:r>
            <a:endParaRPr lang="es-ES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3200" dirty="0" smtClean="0"/>
              <a:t>Los </a:t>
            </a:r>
            <a:r>
              <a:rPr lang="es-ES" sz="3200" dirty="0"/>
              <a:t>datos obtenidos para las variables </a:t>
            </a:r>
            <a:r>
              <a:rPr lang="en-US" sz="3200" dirty="0" smtClean="0"/>
              <a:t>e-learning</a:t>
            </a:r>
            <a:r>
              <a:rPr lang="es-ES" sz="3200" dirty="0" smtClean="0"/>
              <a:t> </a:t>
            </a:r>
            <a:r>
              <a:rPr lang="es-ES" sz="3200" dirty="0"/>
              <a:t>y proceso de vestimenta GMP serán analizados estadísticamente y representados gráficamente.</a:t>
            </a:r>
          </a:p>
          <a:p>
            <a:pPr>
              <a:buFont typeface="Wingdings" panose="05000000000000000000" pitchFamily="2" charset="2"/>
              <a:buChar char="v"/>
            </a:pPr>
            <a:endParaRPr lang="es-ES" sz="3400" dirty="0" smtClean="0"/>
          </a:p>
        </p:txBody>
      </p:sp>
    </p:spTree>
    <p:extLst>
      <p:ext uri="{BB962C8B-B14F-4D97-AF65-F5344CB8AC3E}">
        <p14:creationId xmlns:p14="http://schemas.microsoft.com/office/powerpoint/2010/main" val="36833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R" sz="3200" dirty="0" smtClean="0"/>
              <a:t>Planteamiento del Problema</a:t>
            </a:r>
            <a:endParaRPr lang="es-P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/>
              <a:t>La </a:t>
            </a:r>
            <a:r>
              <a:rPr lang="es-ES" sz="2400" dirty="0"/>
              <a:t>capacitación presencial limita el ofrecimiento de adiestramientos en el proceso de vestimenta GMP requerido para que los operadores realicen sus labores.</a:t>
            </a:r>
            <a:endParaRPr lang="es-P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985" y="3810000"/>
            <a:ext cx="287311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0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s-PR" sz="3200" dirty="0" smtClean="0"/>
              <a:t>Justificación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/>
              <a:t>Las </a:t>
            </a:r>
            <a:r>
              <a:rPr lang="es-ES" sz="2400" dirty="0"/>
              <a:t>empresas tienen la necesidad de mantener a sus empleados con las capacitaciones necesarias para realizar sus labores. Esto lo logran utilizando principalmente la capacitación presencial para los operadores. </a:t>
            </a:r>
            <a:r>
              <a:rPr lang="es-ES" sz="2400" dirty="0" smtClean="0"/>
              <a:t>Esta capacitación crea situaciones </a:t>
            </a:r>
            <a:r>
              <a:rPr lang="es-ES" sz="2400" dirty="0"/>
              <a:t>asociadas a su productividad diaria reflejada directamente en </a:t>
            </a:r>
            <a:r>
              <a:rPr lang="es-ES" sz="2400" dirty="0" smtClean="0"/>
              <a:t>una disminución de la </a:t>
            </a:r>
            <a:r>
              <a:rPr lang="es-ES" sz="2400" dirty="0"/>
              <a:t>producción del empleado al efectuar la capacitación. Es importante seguir realizando la capacitación pero sin afectar la labor diaria de los empleados. </a:t>
            </a:r>
            <a:endParaRPr lang="es-ES" sz="2400" dirty="0" smtClean="0"/>
          </a:p>
          <a:p>
            <a:endParaRPr lang="es-PR" dirty="0" smtClean="0"/>
          </a:p>
          <a:p>
            <a:pPr marL="114300" indent="0">
              <a:buNone/>
            </a:pPr>
            <a:r>
              <a:rPr lang="es-PR" dirty="0" smtClean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0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20000" cy="55626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sz="3500" dirty="0"/>
              <a:t>Marco </a:t>
            </a:r>
            <a:r>
              <a:rPr lang="en-US" sz="3500" dirty="0" smtClean="0"/>
              <a:t>Teorico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/>
              <a:t>Basado en los cambios y la aceptación tecnológica las empresas han comenzado a ver en la tecnología un medio de capacitación efectivo para sus empleados y para fines de esta propuesta para los operadores. </a:t>
            </a:r>
            <a:endParaRPr lang="es-E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 smtClean="0"/>
              <a:t>Se </a:t>
            </a:r>
            <a:r>
              <a:rPr lang="es-ES" sz="2800" dirty="0"/>
              <a:t>entiende que la tecnología cubre la necesidad </a:t>
            </a:r>
            <a:r>
              <a:rPr lang="es-ES" sz="2800" dirty="0" smtClean="0"/>
              <a:t>de eliminar </a:t>
            </a:r>
            <a:r>
              <a:rPr lang="es-ES" sz="2800" dirty="0"/>
              <a:t>ofrecimiento de adiestramientos presenciales en el proceso de vestimenta GMP requerido para que los operadores realicen sus labores. </a:t>
            </a:r>
            <a:endParaRPr lang="es-E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 smtClean="0"/>
              <a:t>La Teoría </a:t>
            </a:r>
            <a:r>
              <a:rPr lang="es-ES" sz="2800" dirty="0"/>
              <a:t>de la Educación a Distancia como Proceso </a:t>
            </a:r>
            <a:r>
              <a:rPr lang="es-ES" sz="2800" dirty="0" smtClean="0"/>
              <a:t>Industrial ,  </a:t>
            </a:r>
            <a:r>
              <a:rPr lang="es-ES" sz="2800" dirty="0"/>
              <a:t>enfatiza el uso de la tecnología y multimedios para promover aprendizaje flexible e independiente dentro de una empresa, acepta los cambios tecnológicos y ve la educación a distancia como un proceso de cambio para apoyar y estar acorde al crecimiento industrial.</a:t>
            </a:r>
          </a:p>
          <a:p>
            <a:pPr marL="114300" indent="0">
              <a:buNone/>
            </a:pPr>
            <a:r>
              <a:rPr lang="en-US" dirty="0"/>
              <a:t>	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pPr marL="114300" indent="0">
              <a:buNone/>
            </a:pPr>
            <a:r>
              <a:rPr lang="es-PR" sz="3200" dirty="0" smtClean="0"/>
              <a:t>Objetivos</a:t>
            </a:r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Diseñar </a:t>
            </a:r>
            <a:r>
              <a:rPr lang="es-ES" sz="2400" dirty="0"/>
              <a:t>una capacitación e-learning que pueda ser utilizada por los operadores de la empresa para ser adiestrados de forma individualizada sin afectar sus labores</a:t>
            </a:r>
            <a:r>
              <a:rPr lang="es-ES" sz="2400" dirty="0" smtClean="0"/>
              <a:t>.</a:t>
            </a:r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Identificar </a:t>
            </a:r>
            <a:r>
              <a:rPr lang="es-ES" sz="2400" dirty="0"/>
              <a:t>un Sistema de LMS (</a:t>
            </a:r>
            <a:r>
              <a:rPr lang="es-ES" sz="2400" i="1" dirty="0"/>
              <a:t>Learning Management </a:t>
            </a:r>
            <a:r>
              <a:rPr lang="es-ES" sz="2400" i="1" dirty="0" err="1"/>
              <a:t>System</a:t>
            </a:r>
            <a:r>
              <a:rPr lang="es-ES" sz="2400" dirty="0"/>
              <a:t>) que pueda manejar el curso e-learning y promover el aprendizaje de los operadores. </a:t>
            </a:r>
            <a:endParaRPr lang="es-ES" sz="2400" dirty="0" smtClean="0"/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Identificar </a:t>
            </a:r>
            <a:r>
              <a:rPr lang="es-ES" sz="2400" dirty="0"/>
              <a:t>las competencias mínimas necesarias de los operadores para adiestrarse en el curso e-learning de forma individualizada.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8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R" sz="2800" dirty="0" smtClean="0"/>
              <a:t>Metodología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2800" dirty="0" smtClean="0"/>
              <a:t>Instrumento: Cuestionario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2800" dirty="0" smtClean="0"/>
              <a:t>Población: Operadores </a:t>
            </a:r>
            <a:r>
              <a:rPr lang="es-PR" sz="2800" smtClean="0"/>
              <a:t>de </a:t>
            </a:r>
            <a:r>
              <a:rPr lang="es-PR" sz="2800" smtClean="0"/>
              <a:t>una </a:t>
            </a:r>
            <a:r>
              <a:rPr lang="es-PR" sz="2800" dirty="0" smtClean="0"/>
              <a:t>empresa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2800" dirty="0" smtClean="0"/>
              <a:t>Muestra: 60 operadores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s-PR" sz="2000" dirty="0" smtClean="0"/>
              <a:t>(que usan la vestimenta GMP para realizar sus labores)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2800" dirty="0" smtClean="0"/>
              <a:t>Cuantitativa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803" y="42672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9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Contenido de la Investigación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pPr marL="114300" indent="0">
              <a:buNone/>
            </a:pPr>
            <a:r>
              <a:rPr lang="es-ES" sz="2800" dirty="0" smtClean="0"/>
              <a:t>Preguntas</a:t>
            </a:r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¿</a:t>
            </a:r>
            <a:r>
              <a:rPr lang="es-ES" sz="2400" dirty="0"/>
              <a:t>Cómo debe desarrollarse la capacitación e-learning de forma que aumente el conocimiento de los operadores que la realicen</a:t>
            </a:r>
            <a:r>
              <a:rPr lang="es-ES" sz="2400" dirty="0" smtClean="0"/>
              <a:t>?</a:t>
            </a:r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¿</a:t>
            </a:r>
            <a:r>
              <a:rPr lang="es-ES" sz="2400" dirty="0"/>
              <a:t>Cuál es la Plataforma que le ofrece a los operadores la interactividad para el curso e-learning que les ayude a aumentar sus conocimientos</a:t>
            </a:r>
            <a:r>
              <a:rPr lang="es-ES" sz="2400" dirty="0" smtClean="0"/>
              <a:t>?</a:t>
            </a:r>
          </a:p>
          <a:p>
            <a:pPr marL="571500" indent="-457200">
              <a:buFont typeface="+mj-lt"/>
              <a:buAutoNum type="arabicPeriod"/>
            </a:pPr>
            <a:r>
              <a:rPr lang="es-ES" sz="2400" dirty="0" smtClean="0"/>
              <a:t>¿</a:t>
            </a:r>
            <a:r>
              <a:rPr lang="es-ES" sz="2400" dirty="0"/>
              <a:t>Cuáles son las competencias mínimas que requiere el operador para realizar el e-learning y que a su vez los beneficie en la realización de sus labores? 	</a:t>
            </a:r>
          </a:p>
        </p:txBody>
      </p:sp>
    </p:spTree>
    <p:extLst>
      <p:ext uri="{BB962C8B-B14F-4D97-AF65-F5344CB8AC3E}">
        <p14:creationId xmlns:p14="http://schemas.microsoft.com/office/powerpoint/2010/main" val="269970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296</TotalTime>
  <Words>897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Propuesta De Investigación  E-learning como herramienta de aprendizaje para el proceso de vestimenta GMP para  los operadores de una empresa.</vt:lpstr>
      <vt:lpstr>Introducción</vt:lpstr>
      <vt:lpstr>Contenido de la Investigación</vt:lpstr>
      <vt:lpstr>Contenido de la Investigación</vt:lpstr>
      <vt:lpstr>Contenido de la Investigación</vt:lpstr>
      <vt:lpstr>Contenido de la Investigación</vt:lpstr>
      <vt:lpstr>Contenido de la Investigación</vt:lpstr>
      <vt:lpstr>Contenido de la Investigación</vt:lpstr>
      <vt:lpstr>Contenido de la Investigación</vt:lpstr>
      <vt:lpstr>Contenido de la Investigación</vt:lpstr>
      <vt:lpstr>Contenido de la Investigación</vt:lpstr>
      <vt:lpstr>Conclusión</vt:lpstr>
      <vt:lpstr>Bibliografía</vt:lpstr>
      <vt:lpstr>Bibliografía</vt:lpstr>
    </vt:vector>
  </TitlesOfParts>
  <Company>Merck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Investigación  E-learning como herramienta de aprendizaje para el proceso de vestimenta GMP para  los operadores de una empresa.</dc:title>
  <dc:creator>Merck &amp; Co., Inc.</dc:creator>
  <cp:lastModifiedBy>Irvin</cp:lastModifiedBy>
  <cp:revision>36</cp:revision>
  <dcterms:created xsi:type="dcterms:W3CDTF">2015-07-02T14:37:40Z</dcterms:created>
  <dcterms:modified xsi:type="dcterms:W3CDTF">2015-07-05T11:21:28Z</dcterms:modified>
</cp:coreProperties>
</file>