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6"/>
  </p:notesMasterIdLst>
  <p:sldIdLst>
    <p:sldId id="258" r:id="rId2"/>
    <p:sldId id="261" r:id="rId3"/>
    <p:sldId id="302" r:id="rId4"/>
    <p:sldId id="309" r:id="rId5"/>
    <p:sldId id="307" r:id="rId6"/>
    <p:sldId id="262" r:id="rId7"/>
    <p:sldId id="308" r:id="rId8"/>
    <p:sldId id="305" r:id="rId9"/>
    <p:sldId id="264" r:id="rId10"/>
    <p:sldId id="311" r:id="rId11"/>
    <p:sldId id="265" r:id="rId12"/>
    <p:sldId id="312" r:id="rId13"/>
    <p:sldId id="293" r:id="rId14"/>
    <p:sldId id="29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43" autoAdjust="0"/>
    <p:restoredTop sz="94660"/>
  </p:normalViewPr>
  <p:slideViewPr>
    <p:cSldViewPr>
      <p:cViewPr varScale="1">
        <p:scale>
          <a:sx n="81" d="100"/>
          <a:sy n="81" d="100"/>
        </p:scale>
        <p:origin x="-25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3.xml.rels><?xml version="1.0" encoding="UTF-8" standalone="yes"?>
<Relationships xmlns="http://schemas.openxmlformats.org/package/2006/relationships"><Relationship Id="rId1" Type="http://schemas.openxmlformats.org/officeDocument/2006/relationships/image" Target="../media/image5.png"/></Relationships>
</file>

<file path=ppt/diagrams/_rels/drawing3.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5A4A7B-BC1E-4F30-8AFC-30B146E9E76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79E54BED-AEF6-49D1-BA91-1CE630F2625F}">
      <dgm:prSet phldrT="[Text]"/>
      <dgm:spPr/>
      <dgm:t>
        <a:bodyPr/>
        <a:lstStyle/>
        <a:p>
          <a:r>
            <a:rPr lang="es-ES" smtClean="0"/>
            <a:t>se hizo lo que tenia que hacer</a:t>
          </a:r>
          <a:endParaRPr lang="en-US" dirty="0"/>
        </a:p>
      </dgm:t>
    </dgm:pt>
    <dgm:pt modelId="{B23F8FD3-FB41-4D06-8125-D208AC7218CE}" type="parTrans" cxnId="{A974215A-97D6-448F-A1AF-3AA3780C5733}">
      <dgm:prSet/>
      <dgm:spPr/>
      <dgm:t>
        <a:bodyPr/>
        <a:lstStyle/>
        <a:p>
          <a:endParaRPr lang="en-US"/>
        </a:p>
      </dgm:t>
    </dgm:pt>
    <dgm:pt modelId="{97999AE5-C180-4B03-956D-90D771B13415}" type="sibTrans" cxnId="{A974215A-97D6-448F-A1AF-3AA3780C5733}">
      <dgm:prSet/>
      <dgm:spPr/>
      <dgm:t>
        <a:bodyPr/>
        <a:lstStyle/>
        <a:p>
          <a:endParaRPr lang="en-US"/>
        </a:p>
      </dgm:t>
    </dgm:pt>
    <dgm:pt modelId="{214DD1B4-F9E6-4CA3-A1CB-11A2F6B4FA37}">
      <dgm:prSet/>
      <dgm:spPr/>
      <dgm:t>
        <a:bodyPr/>
        <a:lstStyle/>
        <a:p>
          <a:r>
            <a:rPr lang="es-ES" dirty="0" smtClean="0"/>
            <a:t>quien lo realizo y cuando</a:t>
          </a:r>
          <a:endParaRPr lang="en-US" dirty="0"/>
        </a:p>
      </dgm:t>
    </dgm:pt>
    <dgm:pt modelId="{0E2C5579-2B4F-463D-B7DC-038A1DE2A783}" type="parTrans" cxnId="{E8336E88-C05E-4E67-94AA-F28EA669A70F}">
      <dgm:prSet/>
      <dgm:spPr/>
      <dgm:t>
        <a:bodyPr/>
        <a:lstStyle/>
        <a:p>
          <a:endParaRPr lang="en-US"/>
        </a:p>
      </dgm:t>
    </dgm:pt>
    <dgm:pt modelId="{5FAB4D41-1F53-43D0-9913-AB7D38EC0043}" type="sibTrans" cxnId="{E8336E88-C05E-4E67-94AA-F28EA669A70F}">
      <dgm:prSet/>
      <dgm:spPr/>
      <dgm:t>
        <a:bodyPr/>
        <a:lstStyle/>
        <a:p>
          <a:endParaRPr lang="en-US"/>
        </a:p>
      </dgm:t>
    </dgm:pt>
    <dgm:pt modelId="{2F859B7C-727F-40CD-BFCB-39874A440905}">
      <dgm:prSet/>
      <dgm:spPr/>
      <dgm:t>
        <a:bodyPr/>
        <a:lstStyle/>
        <a:p>
          <a:r>
            <a:rPr lang="es-ES" dirty="0" smtClean="0"/>
            <a:t>se realizaron las acciones apropiadas si algo no se hizo bien </a:t>
          </a:r>
          <a:endParaRPr lang="en-US" dirty="0"/>
        </a:p>
      </dgm:t>
    </dgm:pt>
    <dgm:pt modelId="{CDB60F0D-419D-4D39-BA3A-093E2823E07F}" type="parTrans" cxnId="{0219FB2C-409F-40B3-AD10-3E76FFE6372A}">
      <dgm:prSet/>
      <dgm:spPr/>
      <dgm:t>
        <a:bodyPr/>
        <a:lstStyle/>
        <a:p>
          <a:endParaRPr lang="en-US"/>
        </a:p>
      </dgm:t>
    </dgm:pt>
    <dgm:pt modelId="{C5B2DB3C-05E6-4ED7-ACB0-8CBC34D04EFE}" type="sibTrans" cxnId="{0219FB2C-409F-40B3-AD10-3E76FFE6372A}">
      <dgm:prSet/>
      <dgm:spPr/>
      <dgm:t>
        <a:bodyPr/>
        <a:lstStyle/>
        <a:p>
          <a:endParaRPr lang="en-US"/>
        </a:p>
      </dgm:t>
    </dgm:pt>
    <dgm:pt modelId="{958BC0A1-EB22-4856-819C-11CDC1483A4F}">
      <dgm:prSet/>
      <dgm:spPr/>
      <dgm:t>
        <a:bodyPr/>
        <a:lstStyle/>
        <a:p>
          <a:r>
            <a:rPr lang="es-ES" dirty="0" smtClean="0"/>
            <a:t>garantiza que los cambios del proceso si alguno se realizaron de manera controlada en el proceso</a:t>
          </a:r>
          <a:endParaRPr lang="en-US" dirty="0"/>
        </a:p>
      </dgm:t>
    </dgm:pt>
    <dgm:pt modelId="{F2AC17EE-89D1-4480-9512-4A2836D6048A}" type="parTrans" cxnId="{E04634A0-23C7-456E-94B6-8830312DBE32}">
      <dgm:prSet/>
      <dgm:spPr/>
      <dgm:t>
        <a:bodyPr/>
        <a:lstStyle/>
        <a:p>
          <a:endParaRPr lang="en-US"/>
        </a:p>
      </dgm:t>
    </dgm:pt>
    <dgm:pt modelId="{B6177A03-E4A3-426F-A13F-B6544C8CD3CE}" type="sibTrans" cxnId="{E04634A0-23C7-456E-94B6-8830312DBE32}">
      <dgm:prSet/>
      <dgm:spPr/>
      <dgm:t>
        <a:bodyPr/>
        <a:lstStyle/>
        <a:p>
          <a:endParaRPr lang="en-US"/>
        </a:p>
      </dgm:t>
    </dgm:pt>
    <dgm:pt modelId="{FBBB5329-5D28-4D29-9F6A-00F16C1D773D}" type="pres">
      <dgm:prSet presAssocID="{F95A4A7B-BC1E-4F30-8AFC-30B146E9E76D}" presName="linear" presStyleCnt="0">
        <dgm:presLayoutVars>
          <dgm:dir/>
          <dgm:animLvl val="lvl"/>
          <dgm:resizeHandles val="exact"/>
        </dgm:presLayoutVars>
      </dgm:prSet>
      <dgm:spPr/>
    </dgm:pt>
    <dgm:pt modelId="{F9FE5627-D190-4AA3-B195-2CC7BF77696E}" type="pres">
      <dgm:prSet presAssocID="{79E54BED-AEF6-49D1-BA91-1CE630F2625F}" presName="parentLin" presStyleCnt="0"/>
      <dgm:spPr/>
    </dgm:pt>
    <dgm:pt modelId="{206F6185-2949-4327-BBF4-00326248C0E1}" type="pres">
      <dgm:prSet presAssocID="{79E54BED-AEF6-49D1-BA91-1CE630F2625F}" presName="parentLeftMargin" presStyleLbl="node1" presStyleIdx="0" presStyleCnt="4"/>
      <dgm:spPr/>
    </dgm:pt>
    <dgm:pt modelId="{933A7B1C-E200-4515-906B-06AFD592ACA1}" type="pres">
      <dgm:prSet presAssocID="{79E54BED-AEF6-49D1-BA91-1CE630F2625F}" presName="parentText" presStyleLbl="node1" presStyleIdx="0" presStyleCnt="4">
        <dgm:presLayoutVars>
          <dgm:chMax val="0"/>
          <dgm:bulletEnabled val="1"/>
        </dgm:presLayoutVars>
      </dgm:prSet>
      <dgm:spPr/>
    </dgm:pt>
    <dgm:pt modelId="{A90C400A-1F37-4708-A360-CBDE9090AD96}" type="pres">
      <dgm:prSet presAssocID="{79E54BED-AEF6-49D1-BA91-1CE630F2625F}" presName="negativeSpace" presStyleCnt="0"/>
      <dgm:spPr/>
    </dgm:pt>
    <dgm:pt modelId="{625C7476-DE7F-4D7E-929A-C8E720F6CD5D}" type="pres">
      <dgm:prSet presAssocID="{79E54BED-AEF6-49D1-BA91-1CE630F2625F}" presName="childText" presStyleLbl="conFgAcc1" presStyleIdx="0" presStyleCnt="4">
        <dgm:presLayoutVars>
          <dgm:bulletEnabled val="1"/>
        </dgm:presLayoutVars>
      </dgm:prSet>
      <dgm:spPr/>
    </dgm:pt>
    <dgm:pt modelId="{E79EFDEA-E891-4417-8E6C-4026C0D40649}" type="pres">
      <dgm:prSet presAssocID="{97999AE5-C180-4B03-956D-90D771B13415}" presName="spaceBetweenRectangles" presStyleCnt="0"/>
      <dgm:spPr/>
    </dgm:pt>
    <dgm:pt modelId="{67E23CE3-156F-4BD4-A4D7-2DE4BB2F9985}" type="pres">
      <dgm:prSet presAssocID="{214DD1B4-F9E6-4CA3-A1CB-11A2F6B4FA37}" presName="parentLin" presStyleCnt="0"/>
      <dgm:spPr/>
    </dgm:pt>
    <dgm:pt modelId="{3DDAEB5E-7309-49B8-BDEB-3C8F14C3ACB7}" type="pres">
      <dgm:prSet presAssocID="{214DD1B4-F9E6-4CA3-A1CB-11A2F6B4FA37}" presName="parentLeftMargin" presStyleLbl="node1" presStyleIdx="0" presStyleCnt="4"/>
      <dgm:spPr/>
    </dgm:pt>
    <dgm:pt modelId="{BF525ECA-B3A7-4B3C-BA0F-CEA53A2DCB20}" type="pres">
      <dgm:prSet presAssocID="{214DD1B4-F9E6-4CA3-A1CB-11A2F6B4FA37}" presName="parentText" presStyleLbl="node1" presStyleIdx="1" presStyleCnt="4">
        <dgm:presLayoutVars>
          <dgm:chMax val="0"/>
          <dgm:bulletEnabled val="1"/>
        </dgm:presLayoutVars>
      </dgm:prSet>
      <dgm:spPr/>
    </dgm:pt>
    <dgm:pt modelId="{4E80B0C6-65E6-4926-9B86-7F880B8258E8}" type="pres">
      <dgm:prSet presAssocID="{214DD1B4-F9E6-4CA3-A1CB-11A2F6B4FA37}" presName="negativeSpace" presStyleCnt="0"/>
      <dgm:spPr/>
    </dgm:pt>
    <dgm:pt modelId="{D05D2F55-9819-4B89-83F7-D00876B69692}" type="pres">
      <dgm:prSet presAssocID="{214DD1B4-F9E6-4CA3-A1CB-11A2F6B4FA37}" presName="childText" presStyleLbl="conFgAcc1" presStyleIdx="1" presStyleCnt="4">
        <dgm:presLayoutVars>
          <dgm:bulletEnabled val="1"/>
        </dgm:presLayoutVars>
      </dgm:prSet>
      <dgm:spPr/>
    </dgm:pt>
    <dgm:pt modelId="{E5AC0692-6069-4B22-8F50-5555E4179F7D}" type="pres">
      <dgm:prSet presAssocID="{5FAB4D41-1F53-43D0-9913-AB7D38EC0043}" presName="spaceBetweenRectangles" presStyleCnt="0"/>
      <dgm:spPr/>
    </dgm:pt>
    <dgm:pt modelId="{B69A5463-E918-4F72-AB5B-521BE4C03350}" type="pres">
      <dgm:prSet presAssocID="{2F859B7C-727F-40CD-BFCB-39874A440905}" presName="parentLin" presStyleCnt="0"/>
      <dgm:spPr/>
    </dgm:pt>
    <dgm:pt modelId="{E1C53C95-1676-411B-96EE-6D07046515AA}" type="pres">
      <dgm:prSet presAssocID="{2F859B7C-727F-40CD-BFCB-39874A440905}" presName="parentLeftMargin" presStyleLbl="node1" presStyleIdx="1" presStyleCnt="4"/>
      <dgm:spPr/>
    </dgm:pt>
    <dgm:pt modelId="{2D694FA7-3108-4916-97F1-7F643014CD15}" type="pres">
      <dgm:prSet presAssocID="{2F859B7C-727F-40CD-BFCB-39874A440905}" presName="parentText" presStyleLbl="node1" presStyleIdx="2" presStyleCnt="4">
        <dgm:presLayoutVars>
          <dgm:chMax val="0"/>
          <dgm:bulletEnabled val="1"/>
        </dgm:presLayoutVars>
      </dgm:prSet>
      <dgm:spPr/>
    </dgm:pt>
    <dgm:pt modelId="{6227669E-AEC9-4B25-898C-1DC8E927FFF2}" type="pres">
      <dgm:prSet presAssocID="{2F859B7C-727F-40CD-BFCB-39874A440905}" presName="negativeSpace" presStyleCnt="0"/>
      <dgm:spPr/>
    </dgm:pt>
    <dgm:pt modelId="{A3E01273-C85E-4032-A78E-DF629BE14D9C}" type="pres">
      <dgm:prSet presAssocID="{2F859B7C-727F-40CD-BFCB-39874A440905}" presName="childText" presStyleLbl="conFgAcc1" presStyleIdx="2" presStyleCnt="4">
        <dgm:presLayoutVars>
          <dgm:bulletEnabled val="1"/>
        </dgm:presLayoutVars>
      </dgm:prSet>
      <dgm:spPr/>
    </dgm:pt>
    <dgm:pt modelId="{29472A80-D687-4A9F-ADEC-811511CC1DA5}" type="pres">
      <dgm:prSet presAssocID="{C5B2DB3C-05E6-4ED7-ACB0-8CBC34D04EFE}" presName="spaceBetweenRectangles" presStyleCnt="0"/>
      <dgm:spPr/>
    </dgm:pt>
    <dgm:pt modelId="{597CCC28-C041-4410-8F40-E7FACBA61494}" type="pres">
      <dgm:prSet presAssocID="{958BC0A1-EB22-4856-819C-11CDC1483A4F}" presName="parentLin" presStyleCnt="0"/>
      <dgm:spPr/>
    </dgm:pt>
    <dgm:pt modelId="{17665AAD-DD0D-49D1-9C8F-26839A4A78D7}" type="pres">
      <dgm:prSet presAssocID="{958BC0A1-EB22-4856-819C-11CDC1483A4F}" presName="parentLeftMargin" presStyleLbl="node1" presStyleIdx="2" presStyleCnt="4"/>
      <dgm:spPr/>
    </dgm:pt>
    <dgm:pt modelId="{1EE93F97-86CA-4232-9E12-BF8DFABD39F4}" type="pres">
      <dgm:prSet presAssocID="{958BC0A1-EB22-4856-819C-11CDC1483A4F}" presName="parentText" presStyleLbl="node1" presStyleIdx="3" presStyleCnt="4">
        <dgm:presLayoutVars>
          <dgm:chMax val="0"/>
          <dgm:bulletEnabled val="1"/>
        </dgm:presLayoutVars>
      </dgm:prSet>
      <dgm:spPr/>
    </dgm:pt>
    <dgm:pt modelId="{6A83E1BB-B637-4B41-B2F9-76C5E66F6F99}" type="pres">
      <dgm:prSet presAssocID="{958BC0A1-EB22-4856-819C-11CDC1483A4F}" presName="negativeSpace" presStyleCnt="0"/>
      <dgm:spPr/>
    </dgm:pt>
    <dgm:pt modelId="{4D0C2BF3-B563-4631-A279-14339DCA5D91}" type="pres">
      <dgm:prSet presAssocID="{958BC0A1-EB22-4856-819C-11CDC1483A4F}" presName="childText" presStyleLbl="conFgAcc1" presStyleIdx="3" presStyleCnt="4">
        <dgm:presLayoutVars>
          <dgm:bulletEnabled val="1"/>
        </dgm:presLayoutVars>
      </dgm:prSet>
      <dgm:spPr/>
    </dgm:pt>
  </dgm:ptLst>
  <dgm:cxnLst>
    <dgm:cxn modelId="{E8336E88-C05E-4E67-94AA-F28EA669A70F}" srcId="{F95A4A7B-BC1E-4F30-8AFC-30B146E9E76D}" destId="{214DD1B4-F9E6-4CA3-A1CB-11A2F6B4FA37}" srcOrd="1" destOrd="0" parTransId="{0E2C5579-2B4F-463D-B7DC-038A1DE2A783}" sibTransId="{5FAB4D41-1F53-43D0-9913-AB7D38EC0043}"/>
    <dgm:cxn modelId="{A974215A-97D6-448F-A1AF-3AA3780C5733}" srcId="{F95A4A7B-BC1E-4F30-8AFC-30B146E9E76D}" destId="{79E54BED-AEF6-49D1-BA91-1CE630F2625F}" srcOrd="0" destOrd="0" parTransId="{B23F8FD3-FB41-4D06-8125-D208AC7218CE}" sibTransId="{97999AE5-C180-4B03-956D-90D771B13415}"/>
    <dgm:cxn modelId="{8619021F-FA8A-4B10-82FE-4F3F3858118E}" type="presOf" srcId="{79E54BED-AEF6-49D1-BA91-1CE630F2625F}" destId="{933A7B1C-E200-4515-906B-06AFD592ACA1}" srcOrd="1" destOrd="0" presId="urn:microsoft.com/office/officeart/2005/8/layout/list1"/>
    <dgm:cxn modelId="{4F3537A8-AF6E-40BD-A128-2542D51372CF}" type="presOf" srcId="{958BC0A1-EB22-4856-819C-11CDC1483A4F}" destId="{17665AAD-DD0D-49D1-9C8F-26839A4A78D7}" srcOrd="0" destOrd="0" presId="urn:microsoft.com/office/officeart/2005/8/layout/list1"/>
    <dgm:cxn modelId="{9A37B0FC-F56B-4CBD-B1D2-F13001274C5A}" type="presOf" srcId="{79E54BED-AEF6-49D1-BA91-1CE630F2625F}" destId="{206F6185-2949-4327-BBF4-00326248C0E1}" srcOrd="0" destOrd="0" presId="urn:microsoft.com/office/officeart/2005/8/layout/list1"/>
    <dgm:cxn modelId="{1E5EB5E1-3830-4A6C-BC6F-2D885D50961C}" type="presOf" srcId="{F95A4A7B-BC1E-4F30-8AFC-30B146E9E76D}" destId="{FBBB5329-5D28-4D29-9F6A-00F16C1D773D}" srcOrd="0" destOrd="0" presId="urn:microsoft.com/office/officeart/2005/8/layout/list1"/>
    <dgm:cxn modelId="{62E5FA77-8A60-4600-B51E-3686A7135AA2}" type="presOf" srcId="{2F859B7C-727F-40CD-BFCB-39874A440905}" destId="{E1C53C95-1676-411B-96EE-6D07046515AA}" srcOrd="0" destOrd="0" presId="urn:microsoft.com/office/officeart/2005/8/layout/list1"/>
    <dgm:cxn modelId="{E04634A0-23C7-456E-94B6-8830312DBE32}" srcId="{F95A4A7B-BC1E-4F30-8AFC-30B146E9E76D}" destId="{958BC0A1-EB22-4856-819C-11CDC1483A4F}" srcOrd="3" destOrd="0" parTransId="{F2AC17EE-89D1-4480-9512-4A2836D6048A}" sibTransId="{B6177A03-E4A3-426F-A13F-B6544C8CD3CE}"/>
    <dgm:cxn modelId="{F9C59453-0881-4107-B2E9-FE9175354382}" type="presOf" srcId="{214DD1B4-F9E6-4CA3-A1CB-11A2F6B4FA37}" destId="{3DDAEB5E-7309-49B8-BDEB-3C8F14C3ACB7}" srcOrd="0" destOrd="0" presId="urn:microsoft.com/office/officeart/2005/8/layout/list1"/>
    <dgm:cxn modelId="{0219FB2C-409F-40B3-AD10-3E76FFE6372A}" srcId="{F95A4A7B-BC1E-4F30-8AFC-30B146E9E76D}" destId="{2F859B7C-727F-40CD-BFCB-39874A440905}" srcOrd="2" destOrd="0" parTransId="{CDB60F0D-419D-4D39-BA3A-093E2823E07F}" sibTransId="{C5B2DB3C-05E6-4ED7-ACB0-8CBC34D04EFE}"/>
    <dgm:cxn modelId="{7C72D17D-BC73-4A34-8D7F-384B6B440AFC}" type="presOf" srcId="{958BC0A1-EB22-4856-819C-11CDC1483A4F}" destId="{1EE93F97-86CA-4232-9E12-BF8DFABD39F4}" srcOrd="1" destOrd="0" presId="urn:microsoft.com/office/officeart/2005/8/layout/list1"/>
    <dgm:cxn modelId="{C845D364-D644-4159-B139-46AA3FD320C7}" type="presOf" srcId="{2F859B7C-727F-40CD-BFCB-39874A440905}" destId="{2D694FA7-3108-4916-97F1-7F643014CD15}" srcOrd="1" destOrd="0" presId="urn:microsoft.com/office/officeart/2005/8/layout/list1"/>
    <dgm:cxn modelId="{F767D62B-89FF-4DCF-8CFF-9BE02FB2A659}" type="presOf" srcId="{214DD1B4-F9E6-4CA3-A1CB-11A2F6B4FA37}" destId="{BF525ECA-B3A7-4B3C-BA0F-CEA53A2DCB20}" srcOrd="1" destOrd="0" presId="urn:microsoft.com/office/officeart/2005/8/layout/list1"/>
    <dgm:cxn modelId="{89542ADC-4BEE-42CF-88AE-55C118A67078}" type="presParOf" srcId="{FBBB5329-5D28-4D29-9F6A-00F16C1D773D}" destId="{F9FE5627-D190-4AA3-B195-2CC7BF77696E}" srcOrd="0" destOrd="0" presId="urn:microsoft.com/office/officeart/2005/8/layout/list1"/>
    <dgm:cxn modelId="{3B3E27EB-1414-4E3A-8682-2D77EC464AD6}" type="presParOf" srcId="{F9FE5627-D190-4AA3-B195-2CC7BF77696E}" destId="{206F6185-2949-4327-BBF4-00326248C0E1}" srcOrd="0" destOrd="0" presId="urn:microsoft.com/office/officeart/2005/8/layout/list1"/>
    <dgm:cxn modelId="{CB9ABB4E-C0FC-44C0-930C-B9D10EA373E5}" type="presParOf" srcId="{F9FE5627-D190-4AA3-B195-2CC7BF77696E}" destId="{933A7B1C-E200-4515-906B-06AFD592ACA1}" srcOrd="1" destOrd="0" presId="urn:microsoft.com/office/officeart/2005/8/layout/list1"/>
    <dgm:cxn modelId="{660E596E-C9C8-48CE-9053-D12B779C29FA}" type="presParOf" srcId="{FBBB5329-5D28-4D29-9F6A-00F16C1D773D}" destId="{A90C400A-1F37-4708-A360-CBDE9090AD96}" srcOrd="1" destOrd="0" presId="urn:microsoft.com/office/officeart/2005/8/layout/list1"/>
    <dgm:cxn modelId="{8BBF6BFD-A98E-4490-86AA-18CBDED71768}" type="presParOf" srcId="{FBBB5329-5D28-4D29-9F6A-00F16C1D773D}" destId="{625C7476-DE7F-4D7E-929A-C8E720F6CD5D}" srcOrd="2" destOrd="0" presId="urn:microsoft.com/office/officeart/2005/8/layout/list1"/>
    <dgm:cxn modelId="{36AFFDF1-09F2-46EC-A590-FF3066B6FE19}" type="presParOf" srcId="{FBBB5329-5D28-4D29-9F6A-00F16C1D773D}" destId="{E79EFDEA-E891-4417-8E6C-4026C0D40649}" srcOrd="3" destOrd="0" presId="urn:microsoft.com/office/officeart/2005/8/layout/list1"/>
    <dgm:cxn modelId="{32DCCBDE-F8CA-4AB1-9AD6-2AB815D53585}" type="presParOf" srcId="{FBBB5329-5D28-4D29-9F6A-00F16C1D773D}" destId="{67E23CE3-156F-4BD4-A4D7-2DE4BB2F9985}" srcOrd="4" destOrd="0" presId="urn:microsoft.com/office/officeart/2005/8/layout/list1"/>
    <dgm:cxn modelId="{8B459EDB-8F80-41C8-9937-86DD1CF158E1}" type="presParOf" srcId="{67E23CE3-156F-4BD4-A4D7-2DE4BB2F9985}" destId="{3DDAEB5E-7309-49B8-BDEB-3C8F14C3ACB7}" srcOrd="0" destOrd="0" presId="urn:microsoft.com/office/officeart/2005/8/layout/list1"/>
    <dgm:cxn modelId="{9C8B60A1-B82D-44EC-B5BE-FE0806F92770}" type="presParOf" srcId="{67E23CE3-156F-4BD4-A4D7-2DE4BB2F9985}" destId="{BF525ECA-B3A7-4B3C-BA0F-CEA53A2DCB20}" srcOrd="1" destOrd="0" presId="urn:microsoft.com/office/officeart/2005/8/layout/list1"/>
    <dgm:cxn modelId="{67F4DA09-71C7-4063-8A07-AADE2AC205EA}" type="presParOf" srcId="{FBBB5329-5D28-4D29-9F6A-00F16C1D773D}" destId="{4E80B0C6-65E6-4926-9B86-7F880B8258E8}" srcOrd="5" destOrd="0" presId="urn:microsoft.com/office/officeart/2005/8/layout/list1"/>
    <dgm:cxn modelId="{56B591C4-8633-463C-859C-1A166675BDF7}" type="presParOf" srcId="{FBBB5329-5D28-4D29-9F6A-00F16C1D773D}" destId="{D05D2F55-9819-4B89-83F7-D00876B69692}" srcOrd="6" destOrd="0" presId="urn:microsoft.com/office/officeart/2005/8/layout/list1"/>
    <dgm:cxn modelId="{A4A16FE3-E484-4E5D-8255-275BBDD5A540}" type="presParOf" srcId="{FBBB5329-5D28-4D29-9F6A-00F16C1D773D}" destId="{E5AC0692-6069-4B22-8F50-5555E4179F7D}" srcOrd="7" destOrd="0" presId="urn:microsoft.com/office/officeart/2005/8/layout/list1"/>
    <dgm:cxn modelId="{437D1BEF-F081-4960-9415-25CB378D0349}" type="presParOf" srcId="{FBBB5329-5D28-4D29-9F6A-00F16C1D773D}" destId="{B69A5463-E918-4F72-AB5B-521BE4C03350}" srcOrd="8" destOrd="0" presId="urn:microsoft.com/office/officeart/2005/8/layout/list1"/>
    <dgm:cxn modelId="{3F3A4EB7-550A-474D-905C-B1CDB8BE46E6}" type="presParOf" srcId="{B69A5463-E918-4F72-AB5B-521BE4C03350}" destId="{E1C53C95-1676-411B-96EE-6D07046515AA}" srcOrd="0" destOrd="0" presId="urn:microsoft.com/office/officeart/2005/8/layout/list1"/>
    <dgm:cxn modelId="{2D61D18D-5829-4DEF-9A3D-C57D94E1569C}" type="presParOf" srcId="{B69A5463-E918-4F72-AB5B-521BE4C03350}" destId="{2D694FA7-3108-4916-97F1-7F643014CD15}" srcOrd="1" destOrd="0" presId="urn:microsoft.com/office/officeart/2005/8/layout/list1"/>
    <dgm:cxn modelId="{1DB04B55-CA86-4D06-83FA-AE2984C558E8}" type="presParOf" srcId="{FBBB5329-5D28-4D29-9F6A-00F16C1D773D}" destId="{6227669E-AEC9-4B25-898C-1DC8E927FFF2}" srcOrd="9" destOrd="0" presId="urn:microsoft.com/office/officeart/2005/8/layout/list1"/>
    <dgm:cxn modelId="{2CC7C84E-26D1-49D4-B373-D5A81FA94482}" type="presParOf" srcId="{FBBB5329-5D28-4D29-9F6A-00F16C1D773D}" destId="{A3E01273-C85E-4032-A78E-DF629BE14D9C}" srcOrd="10" destOrd="0" presId="urn:microsoft.com/office/officeart/2005/8/layout/list1"/>
    <dgm:cxn modelId="{19B37B68-1E6E-4350-A84C-5868854D106D}" type="presParOf" srcId="{FBBB5329-5D28-4D29-9F6A-00F16C1D773D}" destId="{29472A80-D687-4A9F-ADEC-811511CC1DA5}" srcOrd="11" destOrd="0" presId="urn:microsoft.com/office/officeart/2005/8/layout/list1"/>
    <dgm:cxn modelId="{474137B2-6400-43E5-9273-F237DDFB01A3}" type="presParOf" srcId="{FBBB5329-5D28-4D29-9F6A-00F16C1D773D}" destId="{597CCC28-C041-4410-8F40-E7FACBA61494}" srcOrd="12" destOrd="0" presId="urn:microsoft.com/office/officeart/2005/8/layout/list1"/>
    <dgm:cxn modelId="{31108E13-23CF-4B2E-972C-342E4A0AA05C}" type="presParOf" srcId="{597CCC28-C041-4410-8F40-E7FACBA61494}" destId="{17665AAD-DD0D-49D1-9C8F-26839A4A78D7}" srcOrd="0" destOrd="0" presId="urn:microsoft.com/office/officeart/2005/8/layout/list1"/>
    <dgm:cxn modelId="{E127E1A9-3D76-46CA-AC11-59022BAF2992}" type="presParOf" srcId="{597CCC28-C041-4410-8F40-E7FACBA61494}" destId="{1EE93F97-86CA-4232-9E12-BF8DFABD39F4}" srcOrd="1" destOrd="0" presId="urn:microsoft.com/office/officeart/2005/8/layout/list1"/>
    <dgm:cxn modelId="{1714F214-2CAB-4D18-A938-976AA0D350F1}" type="presParOf" srcId="{FBBB5329-5D28-4D29-9F6A-00F16C1D773D}" destId="{6A83E1BB-B637-4B41-B2F9-76C5E66F6F99}" srcOrd="13" destOrd="0" presId="urn:microsoft.com/office/officeart/2005/8/layout/list1"/>
    <dgm:cxn modelId="{7962BE28-74FA-4EF7-8646-3A47E6EDF75A}" type="presParOf" srcId="{FBBB5329-5D28-4D29-9F6A-00F16C1D773D}" destId="{4D0C2BF3-B563-4631-A279-14339DCA5D9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E3AA3F-65BD-4D34-8DA5-AA7B6B90503C}"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002D592F-8227-4ACD-B3DC-FB7F3265184F}">
      <dgm:prSet phldrT="[Text]"/>
      <dgm:spPr/>
      <dgm:t>
        <a:bodyPr/>
        <a:lstStyle/>
        <a:p>
          <a:r>
            <a:rPr lang="en-US" smtClean="0"/>
            <a:t>Precisa</a:t>
          </a:r>
          <a:endParaRPr lang="en-US" dirty="0"/>
        </a:p>
      </dgm:t>
    </dgm:pt>
    <dgm:pt modelId="{2BACC403-9C0B-4A3C-8E38-4426360F8303}" type="parTrans" cxnId="{BD871CE7-35B8-489C-962A-1A919A3B8D82}">
      <dgm:prSet/>
      <dgm:spPr/>
      <dgm:t>
        <a:bodyPr/>
        <a:lstStyle/>
        <a:p>
          <a:endParaRPr lang="en-US"/>
        </a:p>
      </dgm:t>
    </dgm:pt>
    <dgm:pt modelId="{B3A40EA0-5FEC-4DC3-B1BA-B98D805D2F05}" type="sibTrans" cxnId="{BD871CE7-35B8-489C-962A-1A919A3B8D82}">
      <dgm:prSet/>
      <dgm:spPr/>
      <dgm:t>
        <a:bodyPr/>
        <a:lstStyle/>
        <a:p>
          <a:endParaRPr lang="en-US"/>
        </a:p>
      </dgm:t>
    </dgm:pt>
    <dgm:pt modelId="{764F8083-B3C3-40B8-8BB1-93497635307E}">
      <dgm:prSet/>
      <dgm:spPr/>
      <dgm:t>
        <a:bodyPr/>
        <a:lstStyle/>
        <a:p>
          <a:r>
            <a:rPr lang="en-US" dirty="0" smtClean="0"/>
            <a:t>Completa</a:t>
          </a:r>
          <a:endParaRPr lang="en-US" dirty="0"/>
        </a:p>
      </dgm:t>
    </dgm:pt>
    <dgm:pt modelId="{30F5F6D5-0CF5-4F42-8C7C-65BDDCAD2C18}" type="parTrans" cxnId="{FD9ACA4F-C499-4939-9AF9-21B97359C56C}">
      <dgm:prSet/>
      <dgm:spPr/>
      <dgm:t>
        <a:bodyPr/>
        <a:lstStyle/>
        <a:p>
          <a:endParaRPr lang="en-US"/>
        </a:p>
      </dgm:t>
    </dgm:pt>
    <dgm:pt modelId="{A1A912F5-B044-4CDA-8F34-C1E7F0C89CA3}" type="sibTrans" cxnId="{FD9ACA4F-C499-4939-9AF9-21B97359C56C}">
      <dgm:prSet/>
      <dgm:spPr/>
      <dgm:t>
        <a:bodyPr/>
        <a:lstStyle/>
        <a:p>
          <a:endParaRPr lang="en-US"/>
        </a:p>
      </dgm:t>
    </dgm:pt>
    <dgm:pt modelId="{A329DC5B-E911-4AAC-8239-6C6A3919214A}">
      <dgm:prSet/>
      <dgm:spPr/>
      <dgm:t>
        <a:bodyPr/>
        <a:lstStyle/>
        <a:p>
          <a:r>
            <a:rPr lang="en-US" dirty="0" smtClean="0"/>
            <a:t>A tiempo Real</a:t>
          </a:r>
          <a:endParaRPr lang="en-US" dirty="0"/>
        </a:p>
      </dgm:t>
    </dgm:pt>
    <dgm:pt modelId="{BB336E9B-A33D-43AE-A5F9-D105534EE6B1}" type="parTrans" cxnId="{52C650D2-087F-4A97-B784-71C2C680471A}">
      <dgm:prSet/>
      <dgm:spPr/>
      <dgm:t>
        <a:bodyPr/>
        <a:lstStyle/>
        <a:p>
          <a:endParaRPr lang="en-US"/>
        </a:p>
      </dgm:t>
    </dgm:pt>
    <dgm:pt modelId="{5B216689-A1A2-4539-AD14-B2F08F40A8D3}" type="sibTrans" cxnId="{52C650D2-087F-4A97-B784-71C2C680471A}">
      <dgm:prSet/>
      <dgm:spPr/>
      <dgm:t>
        <a:bodyPr/>
        <a:lstStyle/>
        <a:p>
          <a:endParaRPr lang="en-US"/>
        </a:p>
      </dgm:t>
    </dgm:pt>
    <dgm:pt modelId="{190E4DC8-06AC-4933-A417-B459221E13BB}" type="pres">
      <dgm:prSet presAssocID="{F4E3AA3F-65BD-4D34-8DA5-AA7B6B90503C}" presName="Name0" presStyleCnt="0">
        <dgm:presLayoutVars>
          <dgm:dir/>
          <dgm:resizeHandles val="exact"/>
        </dgm:presLayoutVars>
      </dgm:prSet>
      <dgm:spPr/>
    </dgm:pt>
    <dgm:pt modelId="{99BCBC82-FC09-42E7-B497-F4557C3C7B4D}" type="pres">
      <dgm:prSet presAssocID="{002D592F-8227-4ACD-B3DC-FB7F3265184F}" presName="composite" presStyleCnt="0"/>
      <dgm:spPr/>
    </dgm:pt>
    <dgm:pt modelId="{68B8D0A3-0580-4DE5-AA6F-6EAF77669D7B}" type="pres">
      <dgm:prSet presAssocID="{002D592F-8227-4ACD-B3DC-FB7F3265184F}" presName="bgChev" presStyleLbl="node1" presStyleIdx="0" presStyleCnt="3"/>
      <dgm:spPr/>
    </dgm:pt>
    <dgm:pt modelId="{EA95166A-3DAC-4CA3-AD5B-F80C12311A54}" type="pres">
      <dgm:prSet presAssocID="{002D592F-8227-4ACD-B3DC-FB7F3265184F}" presName="txNode" presStyleLbl="fgAcc1" presStyleIdx="0" presStyleCnt="3">
        <dgm:presLayoutVars>
          <dgm:bulletEnabled val="1"/>
        </dgm:presLayoutVars>
      </dgm:prSet>
      <dgm:spPr/>
    </dgm:pt>
    <dgm:pt modelId="{52927555-1197-4CA9-B3D1-81241C4A7F5F}" type="pres">
      <dgm:prSet presAssocID="{B3A40EA0-5FEC-4DC3-B1BA-B98D805D2F05}" presName="compositeSpace" presStyleCnt="0"/>
      <dgm:spPr/>
    </dgm:pt>
    <dgm:pt modelId="{0C3B112D-7187-4AFC-8AD0-6A85EB127108}" type="pres">
      <dgm:prSet presAssocID="{764F8083-B3C3-40B8-8BB1-93497635307E}" presName="composite" presStyleCnt="0"/>
      <dgm:spPr/>
    </dgm:pt>
    <dgm:pt modelId="{C6A72724-D8EA-4E32-BDF1-9E88D491FDAC}" type="pres">
      <dgm:prSet presAssocID="{764F8083-B3C3-40B8-8BB1-93497635307E}" presName="bgChev" presStyleLbl="node1" presStyleIdx="1" presStyleCnt="3"/>
      <dgm:spPr/>
    </dgm:pt>
    <dgm:pt modelId="{1E75D584-4097-49CB-B205-ECD572C79169}" type="pres">
      <dgm:prSet presAssocID="{764F8083-B3C3-40B8-8BB1-93497635307E}" presName="txNode" presStyleLbl="fgAcc1" presStyleIdx="1" presStyleCnt="3" custLinFactNeighborX="-3277" custLinFactNeighborY="-13826">
        <dgm:presLayoutVars>
          <dgm:bulletEnabled val="1"/>
        </dgm:presLayoutVars>
      </dgm:prSet>
      <dgm:spPr/>
    </dgm:pt>
    <dgm:pt modelId="{3F9B9529-BC33-400D-AA2D-D5BE1B339260}" type="pres">
      <dgm:prSet presAssocID="{A1A912F5-B044-4CDA-8F34-C1E7F0C89CA3}" presName="compositeSpace" presStyleCnt="0"/>
      <dgm:spPr/>
    </dgm:pt>
    <dgm:pt modelId="{0D5356F3-BF14-4A39-BF6E-8BBBC07F39C3}" type="pres">
      <dgm:prSet presAssocID="{A329DC5B-E911-4AAC-8239-6C6A3919214A}" presName="composite" presStyleCnt="0"/>
      <dgm:spPr/>
    </dgm:pt>
    <dgm:pt modelId="{7964DC2D-A67F-4A20-9F39-D58BEA6ECB51}" type="pres">
      <dgm:prSet presAssocID="{A329DC5B-E911-4AAC-8239-6C6A3919214A}" presName="bgChev" presStyleLbl="node1" presStyleIdx="2" presStyleCnt="3"/>
      <dgm:spPr/>
    </dgm:pt>
    <dgm:pt modelId="{675CCB68-3630-4633-9755-EE4620EB7CFE}" type="pres">
      <dgm:prSet presAssocID="{A329DC5B-E911-4AAC-8239-6C6A3919214A}" presName="txNode" presStyleLbl="fgAcc1" presStyleIdx="2" presStyleCnt="3">
        <dgm:presLayoutVars>
          <dgm:bulletEnabled val="1"/>
        </dgm:presLayoutVars>
      </dgm:prSet>
      <dgm:spPr/>
    </dgm:pt>
  </dgm:ptLst>
  <dgm:cxnLst>
    <dgm:cxn modelId="{FD9ACA4F-C499-4939-9AF9-21B97359C56C}" srcId="{F4E3AA3F-65BD-4D34-8DA5-AA7B6B90503C}" destId="{764F8083-B3C3-40B8-8BB1-93497635307E}" srcOrd="1" destOrd="0" parTransId="{30F5F6D5-0CF5-4F42-8C7C-65BDDCAD2C18}" sibTransId="{A1A912F5-B044-4CDA-8F34-C1E7F0C89CA3}"/>
    <dgm:cxn modelId="{47E1BC49-6042-4270-B273-A1FFFB8B7616}" type="presOf" srcId="{F4E3AA3F-65BD-4D34-8DA5-AA7B6B90503C}" destId="{190E4DC8-06AC-4933-A417-B459221E13BB}" srcOrd="0" destOrd="0" presId="urn:microsoft.com/office/officeart/2005/8/layout/chevronAccent+Icon"/>
    <dgm:cxn modelId="{52C650D2-087F-4A97-B784-71C2C680471A}" srcId="{F4E3AA3F-65BD-4D34-8DA5-AA7B6B90503C}" destId="{A329DC5B-E911-4AAC-8239-6C6A3919214A}" srcOrd="2" destOrd="0" parTransId="{BB336E9B-A33D-43AE-A5F9-D105534EE6B1}" sibTransId="{5B216689-A1A2-4539-AD14-B2F08F40A8D3}"/>
    <dgm:cxn modelId="{BD871CE7-35B8-489C-962A-1A919A3B8D82}" srcId="{F4E3AA3F-65BD-4D34-8DA5-AA7B6B90503C}" destId="{002D592F-8227-4ACD-B3DC-FB7F3265184F}" srcOrd="0" destOrd="0" parTransId="{2BACC403-9C0B-4A3C-8E38-4426360F8303}" sibTransId="{B3A40EA0-5FEC-4DC3-B1BA-B98D805D2F05}"/>
    <dgm:cxn modelId="{6E850CB2-AED1-4F9B-9249-04D30C0253CF}" type="presOf" srcId="{002D592F-8227-4ACD-B3DC-FB7F3265184F}" destId="{EA95166A-3DAC-4CA3-AD5B-F80C12311A54}" srcOrd="0" destOrd="0" presId="urn:microsoft.com/office/officeart/2005/8/layout/chevronAccent+Icon"/>
    <dgm:cxn modelId="{7561329B-B578-4B11-9C25-9265E4EEFFA6}" type="presOf" srcId="{A329DC5B-E911-4AAC-8239-6C6A3919214A}" destId="{675CCB68-3630-4633-9755-EE4620EB7CFE}" srcOrd="0" destOrd="0" presId="urn:microsoft.com/office/officeart/2005/8/layout/chevronAccent+Icon"/>
    <dgm:cxn modelId="{FF6694B9-311C-411B-890D-51F21319DCE5}" type="presOf" srcId="{764F8083-B3C3-40B8-8BB1-93497635307E}" destId="{1E75D584-4097-49CB-B205-ECD572C79169}" srcOrd="0" destOrd="0" presId="urn:microsoft.com/office/officeart/2005/8/layout/chevronAccent+Icon"/>
    <dgm:cxn modelId="{5DF798D8-BD5F-4BB3-8AB7-1A5E952416C0}" type="presParOf" srcId="{190E4DC8-06AC-4933-A417-B459221E13BB}" destId="{99BCBC82-FC09-42E7-B497-F4557C3C7B4D}" srcOrd="0" destOrd="0" presId="urn:microsoft.com/office/officeart/2005/8/layout/chevronAccent+Icon"/>
    <dgm:cxn modelId="{06550732-029B-4537-9BEE-80DE86973256}" type="presParOf" srcId="{99BCBC82-FC09-42E7-B497-F4557C3C7B4D}" destId="{68B8D0A3-0580-4DE5-AA6F-6EAF77669D7B}" srcOrd="0" destOrd="0" presId="urn:microsoft.com/office/officeart/2005/8/layout/chevronAccent+Icon"/>
    <dgm:cxn modelId="{03207901-599C-4237-A870-01B5D041A324}" type="presParOf" srcId="{99BCBC82-FC09-42E7-B497-F4557C3C7B4D}" destId="{EA95166A-3DAC-4CA3-AD5B-F80C12311A54}" srcOrd="1" destOrd="0" presId="urn:microsoft.com/office/officeart/2005/8/layout/chevronAccent+Icon"/>
    <dgm:cxn modelId="{9FF7799D-E0D6-488E-BC2A-723AB3E598E0}" type="presParOf" srcId="{190E4DC8-06AC-4933-A417-B459221E13BB}" destId="{52927555-1197-4CA9-B3D1-81241C4A7F5F}" srcOrd="1" destOrd="0" presId="urn:microsoft.com/office/officeart/2005/8/layout/chevronAccent+Icon"/>
    <dgm:cxn modelId="{709DFB7D-46A9-4678-8C75-5190BF93B931}" type="presParOf" srcId="{190E4DC8-06AC-4933-A417-B459221E13BB}" destId="{0C3B112D-7187-4AFC-8AD0-6A85EB127108}" srcOrd="2" destOrd="0" presId="urn:microsoft.com/office/officeart/2005/8/layout/chevronAccent+Icon"/>
    <dgm:cxn modelId="{E6056871-9F40-4522-901B-6840C8183CE7}" type="presParOf" srcId="{0C3B112D-7187-4AFC-8AD0-6A85EB127108}" destId="{C6A72724-D8EA-4E32-BDF1-9E88D491FDAC}" srcOrd="0" destOrd="0" presId="urn:microsoft.com/office/officeart/2005/8/layout/chevronAccent+Icon"/>
    <dgm:cxn modelId="{C5533278-A5BB-4215-A09C-DCB35223022A}" type="presParOf" srcId="{0C3B112D-7187-4AFC-8AD0-6A85EB127108}" destId="{1E75D584-4097-49CB-B205-ECD572C79169}" srcOrd="1" destOrd="0" presId="urn:microsoft.com/office/officeart/2005/8/layout/chevronAccent+Icon"/>
    <dgm:cxn modelId="{4B673B78-8E92-48F0-8BA0-6692CAB2C08A}" type="presParOf" srcId="{190E4DC8-06AC-4933-A417-B459221E13BB}" destId="{3F9B9529-BC33-400D-AA2D-D5BE1B339260}" srcOrd="3" destOrd="0" presId="urn:microsoft.com/office/officeart/2005/8/layout/chevronAccent+Icon"/>
    <dgm:cxn modelId="{A9E0F52A-E0F1-47D0-8EEA-285C770736B3}" type="presParOf" srcId="{190E4DC8-06AC-4933-A417-B459221E13BB}" destId="{0D5356F3-BF14-4A39-BF6E-8BBBC07F39C3}" srcOrd="4" destOrd="0" presId="urn:microsoft.com/office/officeart/2005/8/layout/chevronAccent+Icon"/>
    <dgm:cxn modelId="{0D57ACE0-D649-4E94-8503-F6BDD60EBD86}" type="presParOf" srcId="{0D5356F3-BF14-4A39-BF6E-8BBBC07F39C3}" destId="{7964DC2D-A67F-4A20-9F39-D58BEA6ECB51}" srcOrd="0" destOrd="0" presId="urn:microsoft.com/office/officeart/2005/8/layout/chevronAccent+Icon"/>
    <dgm:cxn modelId="{F5431657-11BE-4ABA-8EFA-EBAE9309DC03}" type="presParOf" srcId="{0D5356F3-BF14-4A39-BF6E-8BBBC07F39C3}" destId="{675CCB68-3630-4633-9755-EE4620EB7CFE}" srcOrd="1" destOrd="0" presId="urn:microsoft.com/office/officeart/2005/8/layout/chevronAccen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2721D3-FC6E-4E52-B257-AF193B7ECB46}"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304DC385-A7A2-422A-AB36-C3E876CD8EE4}">
      <dgm:prSet phldrT="[Text]"/>
      <dgm:spPr/>
      <dgm:t>
        <a:bodyPr/>
        <a:lstStyle/>
        <a:p>
          <a:r>
            <a:rPr lang="es-ES" dirty="0" smtClean="0"/>
            <a:t>efectos negativos para su disposición en el mercado. </a:t>
          </a:r>
          <a:endParaRPr lang="en-US" dirty="0"/>
        </a:p>
      </dgm:t>
    </dgm:pt>
    <dgm:pt modelId="{92EF7978-D0A9-40D4-89ED-E58567CF6C7E}" type="parTrans" cxnId="{5F8E20A9-3F5A-4832-AAA8-54CFDEE602C0}">
      <dgm:prSet/>
      <dgm:spPr/>
      <dgm:t>
        <a:bodyPr/>
        <a:lstStyle/>
        <a:p>
          <a:endParaRPr lang="en-US"/>
        </a:p>
      </dgm:t>
    </dgm:pt>
    <dgm:pt modelId="{9DD4CEE5-BC8C-488B-988A-817661F15706}" type="sibTrans" cxnId="{5F8E20A9-3F5A-4832-AAA8-54CFDEE602C0}">
      <dgm:prSet/>
      <dgm:spPr/>
      <dgm:t>
        <a:bodyPr/>
        <a:lstStyle/>
        <a:p>
          <a:endParaRPr lang="en-US"/>
        </a:p>
      </dgm:t>
    </dgm:pt>
    <dgm:pt modelId="{0BE1AB64-54B0-4009-BCB4-A5C32A9878BE}" type="pres">
      <dgm:prSet presAssocID="{9C2721D3-FC6E-4E52-B257-AF193B7ECB46}" presName="Name0" presStyleCnt="0">
        <dgm:presLayoutVars>
          <dgm:dir/>
          <dgm:resizeHandles val="exact"/>
        </dgm:presLayoutVars>
      </dgm:prSet>
      <dgm:spPr/>
    </dgm:pt>
    <dgm:pt modelId="{207AA455-4183-44A0-AA63-66949440BEFB}" type="pres">
      <dgm:prSet presAssocID="{304DC385-A7A2-422A-AB36-C3E876CD8EE4}" presName="composite" presStyleCnt="0"/>
      <dgm:spPr/>
    </dgm:pt>
    <dgm:pt modelId="{77FCCDEF-916B-470D-B02B-D6D09AF6EF80}" type="pres">
      <dgm:prSet presAssocID="{304DC385-A7A2-422A-AB36-C3E876CD8EE4}" presName="rect1" presStyleLbl="trAlignAcc1" presStyleIdx="0" presStyleCnt="1" custScaleX="274727" custLinFactNeighborX="47557" custLinFactNeighborY="-94281">
        <dgm:presLayoutVars>
          <dgm:bulletEnabled val="1"/>
        </dgm:presLayoutVars>
      </dgm:prSet>
      <dgm:spPr/>
      <dgm:t>
        <a:bodyPr/>
        <a:lstStyle/>
        <a:p>
          <a:endParaRPr lang="en-US"/>
        </a:p>
      </dgm:t>
    </dgm:pt>
    <dgm:pt modelId="{3F45C204-F41E-4F88-BDBB-2B495191F683}" type="pres">
      <dgm:prSet presAssocID="{304DC385-A7A2-422A-AB36-C3E876CD8EE4}" presName="rect2" presStyleLbl="fgImgPlace1" presStyleIdx="0" presStyleCnt="1" custLinFactX="-165038" custLinFactNeighborX="-200000" custLinFactNeighborY="-242"/>
      <dgm:spPr>
        <a:blipFill rotWithShape="1">
          <a:blip xmlns:r="http://schemas.openxmlformats.org/officeDocument/2006/relationships" r:embed="rId1"/>
          <a:stretch>
            <a:fillRect/>
          </a:stretch>
        </a:blipFill>
      </dgm:spPr>
    </dgm:pt>
  </dgm:ptLst>
  <dgm:cxnLst>
    <dgm:cxn modelId="{275B638F-3938-4728-BF12-09B4B98FA17C}" type="presOf" srcId="{304DC385-A7A2-422A-AB36-C3E876CD8EE4}" destId="{77FCCDEF-916B-470D-B02B-D6D09AF6EF80}" srcOrd="0" destOrd="0" presId="urn:microsoft.com/office/officeart/2008/layout/PictureStrips"/>
    <dgm:cxn modelId="{5F8E20A9-3F5A-4832-AAA8-54CFDEE602C0}" srcId="{9C2721D3-FC6E-4E52-B257-AF193B7ECB46}" destId="{304DC385-A7A2-422A-AB36-C3E876CD8EE4}" srcOrd="0" destOrd="0" parTransId="{92EF7978-D0A9-40D4-89ED-E58567CF6C7E}" sibTransId="{9DD4CEE5-BC8C-488B-988A-817661F15706}"/>
    <dgm:cxn modelId="{3C10EE89-DDB2-4603-812C-17D82707E180}" type="presOf" srcId="{9C2721D3-FC6E-4E52-B257-AF193B7ECB46}" destId="{0BE1AB64-54B0-4009-BCB4-A5C32A9878BE}" srcOrd="0" destOrd="0" presId="urn:microsoft.com/office/officeart/2008/layout/PictureStrips"/>
    <dgm:cxn modelId="{D42F431C-7FCB-416A-8955-534B915D4530}" type="presParOf" srcId="{0BE1AB64-54B0-4009-BCB4-A5C32A9878BE}" destId="{207AA455-4183-44A0-AA63-66949440BEFB}" srcOrd="0" destOrd="0" presId="urn:microsoft.com/office/officeart/2008/layout/PictureStrips"/>
    <dgm:cxn modelId="{1BDE5145-C7C3-4A78-8819-10F74DD7260C}" type="presParOf" srcId="{207AA455-4183-44A0-AA63-66949440BEFB}" destId="{77FCCDEF-916B-470D-B02B-D6D09AF6EF80}" srcOrd="0" destOrd="0" presId="urn:microsoft.com/office/officeart/2008/layout/PictureStrips"/>
    <dgm:cxn modelId="{79B5F3B7-6FC7-46C6-8E9C-420CFCF3EA55}" type="presParOf" srcId="{207AA455-4183-44A0-AA63-66949440BEFB}" destId="{3F45C204-F41E-4F88-BDBB-2B495191F683}"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C768DF4-734B-4756-ACA1-E80B9229B2D7}" type="doc">
      <dgm:prSet loTypeId="urn:microsoft.com/office/officeart/2005/8/layout/bProcess3" loCatId="process" qsTypeId="urn:microsoft.com/office/officeart/2005/8/quickstyle/simple1" qsCatId="simple" csTypeId="urn:microsoft.com/office/officeart/2005/8/colors/accent1_2" csCatId="accent1" phldr="1"/>
      <dgm:spPr/>
    </dgm:pt>
    <dgm:pt modelId="{4608C300-A1B9-4ABD-94E0-0446C4149393}">
      <dgm:prSet phldrT="[Text]"/>
      <dgm:spPr/>
      <dgm:t>
        <a:bodyPr/>
        <a:lstStyle/>
        <a:p>
          <a:r>
            <a:rPr lang="es-PR" noProof="0" dirty="0" smtClean="0"/>
            <a:t>llegue tarde al mercado </a:t>
          </a:r>
          <a:endParaRPr lang="es-PR" noProof="0" dirty="0"/>
        </a:p>
      </dgm:t>
    </dgm:pt>
    <dgm:pt modelId="{FEB0A876-A565-4716-92DB-D0D25C78824E}" type="parTrans" cxnId="{F8964ACD-956C-4483-B929-6EAA2A06A176}">
      <dgm:prSet/>
      <dgm:spPr/>
      <dgm:t>
        <a:bodyPr/>
        <a:lstStyle/>
        <a:p>
          <a:endParaRPr lang="en-US"/>
        </a:p>
      </dgm:t>
    </dgm:pt>
    <dgm:pt modelId="{3274320A-6FA6-4F59-B8CC-0528A7446CD6}" type="sibTrans" cxnId="{F8964ACD-956C-4483-B929-6EAA2A06A176}">
      <dgm:prSet/>
      <dgm:spPr/>
      <dgm:t>
        <a:bodyPr/>
        <a:lstStyle/>
        <a:p>
          <a:endParaRPr lang="en-US"/>
        </a:p>
      </dgm:t>
    </dgm:pt>
    <dgm:pt modelId="{AE976F33-330B-4133-8A51-C71EA85347A6}">
      <dgm:prSet/>
      <dgm:spPr/>
      <dgm:t>
        <a:bodyPr/>
        <a:lstStyle/>
        <a:p>
          <a:r>
            <a:rPr lang="en-US" dirty="0" smtClean="0"/>
            <a:t>sea re trabajado</a:t>
          </a:r>
          <a:endParaRPr lang="en-US" dirty="0"/>
        </a:p>
      </dgm:t>
    </dgm:pt>
    <dgm:pt modelId="{0723840F-7CC8-42DC-B937-C8516308F690}" type="parTrans" cxnId="{4E4E1C3C-E580-4250-ADD3-4AD92D655B0B}">
      <dgm:prSet/>
      <dgm:spPr/>
      <dgm:t>
        <a:bodyPr/>
        <a:lstStyle/>
        <a:p>
          <a:endParaRPr lang="en-US"/>
        </a:p>
      </dgm:t>
    </dgm:pt>
    <dgm:pt modelId="{84F29530-5D19-4D60-9A9D-46693B6B0F6E}" type="sibTrans" cxnId="{4E4E1C3C-E580-4250-ADD3-4AD92D655B0B}">
      <dgm:prSet/>
      <dgm:spPr/>
      <dgm:t>
        <a:bodyPr/>
        <a:lstStyle/>
        <a:p>
          <a:endParaRPr lang="en-US"/>
        </a:p>
      </dgm:t>
    </dgm:pt>
    <dgm:pt modelId="{F4F000D8-1373-4486-AA73-D39E6A72992C}">
      <dgm:prSet/>
      <dgm:spPr/>
      <dgm:t>
        <a:bodyPr/>
        <a:lstStyle/>
        <a:p>
          <a:r>
            <a:rPr lang="en-US" dirty="0" smtClean="0"/>
            <a:t>sea descartado</a:t>
          </a:r>
          <a:endParaRPr lang="en-US" dirty="0"/>
        </a:p>
      </dgm:t>
    </dgm:pt>
    <dgm:pt modelId="{E75FFD32-CD0E-4D2A-B7DE-E7AE3BC45832}" type="parTrans" cxnId="{C0E7A93B-4632-494B-9D35-9056099322FC}">
      <dgm:prSet/>
      <dgm:spPr/>
      <dgm:t>
        <a:bodyPr/>
        <a:lstStyle/>
        <a:p>
          <a:endParaRPr lang="en-US"/>
        </a:p>
      </dgm:t>
    </dgm:pt>
    <dgm:pt modelId="{EA0CC26F-FEFD-400C-B88D-C6699FCB4A64}" type="sibTrans" cxnId="{C0E7A93B-4632-494B-9D35-9056099322FC}">
      <dgm:prSet/>
      <dgm:spPr/>
      <dgm:t>
        <a:bodyPr/>
        <a:lstStyle/>
        <a:p>
          <a:endParaRPr lang="en-US"/>
        </a:p>
      </dgm:t>
    </dgm:pt>
    <dgm:pt modelId="{53054682-D0D7-407E-BDD6-8F1E393B6126}">
      <dgm:prSet/>
      <dgm:spPr/>
      <dgm:t>
        <a:bodyPr/>
        <a:lstStyle/>
        <a:p>
          <a:r>
            <a:rPr lang="es-ES" dirty="0" smtClean="0"/>
            <a:t>se le realicen pruebas y análisis innecesarios</a:t>
          </a:r>
          <a:endParaRPr lang="en-US" dirty="0"/>
        </a:p>
      </dgm:t>
    </dgm:pt>
    <dgm:pt modelId="{F02F8238-F6E5-4C90-AC8F-43CA0DA4ED6C}" type="parTrans" cxnId="{07F05109-5D2E-4E44-B98C-45283DFF13B0}">
      <dgm:prSet/>
      <dgm:spPr/>
      <dgm:t>
        <a:bodyPr/>
        <a:lstStyle/>
        <a:p>
          <a:endParaRPr lang="en-US"/>
        </a:p>
      </dgm:t>
    </dgm:pt>
    <dgm:pt modelId="{74CC19E6-1782-4474-B149-EE819070C337}" type="sibTrans" cxnId="{07F05109-5D2E-4E44-B98C-45283DFF13B0}">
      <dgm:prSet/>
      <dgm:spPr/>
      <dgm:t>
        <a:bodyPr/>
        <a:lstStyle/>
        <a:p>
          <a:endParaRPr lang="en-US"/>
        </a:p>
      </dgm:t>
    </dgm:pt>
    <dgm:pt modelId="{0B574AFC-23AA-4FCD-8FF8-7E866D89B97C}">
      <dgm:prSet/>
      <dgm:spPr/>
      <dgm:t>
        <a:bodyPr/>
        <a:lstStyle/>
        <a:p>
          <a:r>
            <a:rPr lang="es-ES" dirty="0" smtClean="0"/>
            <a:t>se distribuya un lote defectuoso al mercado y tenga que recogerse</a:t>
          </a:r>
          <a:endParaRPr lang="en-US" dirty="0"/>
        </a:p>
      </dgm:t>
    </dgm:pt>
    <dgm:pt modelId="{6D139385-92A4-40C2-97AD-9713D6D83561}" type="parTrans" cxnId="{6DA07BAC-DE09-429A-92F7-770BD5E92117}">
      <dgm:prSet/>
      <dgm:spPr/>
      <dgm:t>
        <a:bodyPr/>
        <a:lstStyle/>
        <a:p>
          <a:endParaRPr lang="en-US"/>
        </a:p>
      </dgm:t>
    </dgm:pt>
    <dgm:pt modelId="{A59668EC-362A-43AE-961F-C9F501544702}" type="sibTrans" cxnId="{6DA07BAC-DE09-429A-92F7-770BD5E92117}">
      <dgm:prSet/>
      <dgm:spPr/>
      <dgm:t>
        <a:bodyPr/>
        <a:lstStyle/>
        <a:p>
          <a:endParaRPr lang="en-US"/>
        </a:p>
      </dgm:t>
    </dgm:pt>
    <dgm:pt modelId="{9735D74C-65A5-4472-9F0C-C1079E68F248}">
      <dgm:prSet/>
      <dgm:spPr/>
      <dgm:t>
        <a:bodyPr/>
        <a:lstStyle/>
        <a:p>
          <a:r>
            <a:rPr lang="es-ES" dirty="0" smtClean="0"/>
            <a:t>se aguante la aprobación sin razón justificada </a:t>
          </a:r>
          <a:r>
            <a:rPr lang="en-US" dirty="0" smtClean="0"/>
            <a:t>entre otros…..</a:t>
          </a:r>
          <a:endParaRPr lang="en-US" dirty="0"/>
        </a:p>
      </dgm:t>
    </dgm:pt>
    <dgm:pt modelId="{1D0C10EC-CFEA-4615-8DE9-6516FE0C1C25}" type="parTrans" cxnId="{ED10CFC8-4482-4941-AC9D-152F62F3D98E}">
      <dgm:prSet/>
      <dgm:spPr/>
      <dgm:t>
        <a:bodyPr/>
        <a:lstStyle/>
        <a:p>
          <a:endParaRPr lang="en-US"/>
        </a:p>
      </dgm:t>
    </dgm:pt>
    <dgm:pt modelId="{CE6DF2D0-F801-4065-A92E-4031280798A4}" type="sibTrans" cxnId="{ED10CFC8-4482-4941-AC9D-152F62F3D98E}">
      <dgm:prSet/>
      <dgm:spPr/>
      <dgm:t>
        <a:bodyPr/>
        <a:lstStyle/>
        <a:p>
          <a:endParaRPr lang="en-US"/>
        </a:p>
      </dgm:t>
    </dgm:pt>
    <dgm:pt modelId="{5B55D452-74C7-4A25-B0EA-885C8FDE25DE}" type="pres">
      <dgm:prSet presAssocID="{EC768DF4-734B-4756-ACA1-E80B9229B2D7}" presName="Name0" presStyleCnt="0">
        <dgm:presLayoutVars>
          <dgm:dir/>
          <dgm:resizeHandles val="exact"/>
        </dgm:presLayoutVars>
      </dgm:prSet>
      <dgm:spPr/>
    </dgm:pt>
    <dgm:pt modelId="{A6AAC20D-8A4C-4A42-A92D-F839DDE86053}" type="pres">
      <dgm:prSet presAssocID="{4608C300-A1B9-4ABD-94E0-0446C4149393}" presName="node" presStyleLbl="node1" presStyleIdx="0" presStyleCnt="6" custLinFactNeighborX="3501" custLinFactNeighborY="-2203">
        <dgm:presLayoutVars>
          <dgm:bulletEnabled val="1"/>
        </dgm:presLayoutVars>
      </dgm:prSet>
      <dgm:spPr/>
    </dgm:pt>
    <dgm:pt modelId="{969E5A24-017A-48EC-9539-E7344373B8EA}" type="pres">
      <dgm:prSet presAssocID="{3274320A-6FA6-4F59-B8CC-0528A7446CD6}" presName="sibTrans" presStyleLbl="sibTrans1D1" presStyleIdx="0" presStyleCnt="5"/>
      <dgm:spPr/>
    </dgm:pt>
    <dgm:pt modelId="{DFA6C265-8813-48CC-B4B3-3B712B5CF086}" type="pres">
      <dgm:prSet presAssocID="{3274320A-6FA6-4F59-B8CC-0528A7446CD6}" presName="connectorText" presStyleLbl="sibTrans1D1" presStyleIdx="0" presStyleCnt="5"/>
      <dgm:spPr/>
    </dgm:pt>
    <dgm:pt modelId="{E1D22CA0-8666-4760-81EF-37EDAF7607B4}" type="pres">
      <dgm:prSet presAssocID="{AE976F33-330B-4133-8A51-C71EA85347A6}" presName="node" presStyleLbl="node1" presStyleIdx="1" presStyleCnt="6">
        <dgm:presLayoutVars>
          <dgm:bulletEnabled val="1"/>
        </dgm:presLayoutVars>
      </dgm:prSet>
      <dgm:spPr/>
    </dgm:pt>
    <dgm:pt modelId="{AC4E1B3B-7F84-4BDD-B432-DA3C1C52D938}" type="pres">
      <dgm:prSet presAssocID="{84F29530-5D19-4D60-9A9D-46693B6B0F6E}" presName="sibTrans" presStyleLbl="sibTrans1D1" presStyleIdx="1" presStyleCnt="5"/>
      <dgm:spPr/>
    </dgm:pt>
    <dgm:pt modelId="{40F4B873-2AF1-4B4A-A31F-E36BAE4067E0}" type="pres">
      <dgm:prSet presAssocID="{84F29530-5D19-4D60-9A9D-46693B6B0F6E}" presName="connectorText" presStyleLbl="sibTrans1D1" presStyleIdx="1" presStyleCnt="5"/>
      <dgm:spPr/>
    </dgm:pt>
    <dgm:pt modelId="{4A415C6B-2A5A-4DAF-A59F-C464C5C859C3}" type="pres">
      <dgm:prSet presAssocID="{F4F000D8-1373-4486-AA73-D39E6A72992C}" presName="node" presStyleLbl="node1" presStyleIdx="2" presStyleCnt="6">
        <dgm:presLayoutVars>
          <dgm:bulletEnabled val="1"/>
        </dgm:presLayoutVars>
      </dgm:prSet>
      <dgm:spPr/>
    </dgm:pt>
    <dgm:pt modelId="{1426C67F-2794-488E-B281-AE9934DAEF2F}" type="pres">
      <dgm:prSet presAssocID="{EA0CC26F-FEFD-400C-B88D-C6699FCB4A64}" presName="sibTrans" presStyleLbl="sibTrans1D1" presStyleIdx="2" presStyleCnt="5"/>
      <dgm:spPr/>
    </dgm:pt>
    <dgm:pt modelId="{87AF7D97-7584-43B6-A4A7-A178199D83B4}" type="pres">
      <dgm:prSet presAssocID="{EA0CC26F-FEFD-400C-B88D-C6699FCB4A64}" presName="connectorText" presStyleLbl="sibTrans1D1" presStyleIdx="2" presStyleCnt="5"/>
      <dgm:spPr/>
    </dgm:pt>
    <dgm:pt modelId="{11B9F396-D315-44C1-8B23-D514D19F29A0}" type="pres">
      <dgm:prSet presAssocID="{53054682-D0D7-407E-BDD6-8F1E393B6126}" presName="node" presStyleLbl="node1" presStyleIdx="3" presStyleCnt="6">
        <dgm:presLayoutVars>
          <dgm:bulletEnabled val="1"/>
        </dgm:presLayoutVars>
      </dgm:prSet>
      <dgm:spPr/>
    </dgm:pt>
    <dgm:pt modelId="{421D3EFD-E715-412C-BE4F-53A50A352218}" type="pres">
      <dgm:prSet presAssocID="{74CC19E6-1782-4474-B149-EE819070C337}" presName="sibTrans" presStyleLbl="sibTrans1D1" presStyleIdx="3" presStyleCnt="5"/>
      <dgm:spPr/>
    </dgm:pt>
    <dgm:pt modelId="{FF9B1423-F4C9-417A-A3B8-70BC806BD7D4}" type="pres">
      <dgm:prSet presAssocID="{74CC19E6-1782-4474-B149-EE819070C337}" presName="connectorText" presStyleLbl="sibTrans1D1" presStyleIdx="3" presStyleCnt="5"/>
      <dgm:spPr/>
    </dgm:pt>
    <dgm:pt modelId="{ADA63494-13FE-42AF-B305-6B11A25AA1CE}" type="pres">
      <dgm:prSet presAssocID="{0B574AFC-23AA-4FCD-8FF8-7E866D89B97C}" presName="node" presStyleLbl="node1" presStyleIdx="4" presStyleCnt="6">
        <dgm:presLayoutVars>
          <dgm:bulletEnabled val="1"/>
        </dgm:presLayoutVars>
      </dgm:prSet>
      <dgm:spPr/>
    </dgm:pt>
    <dgm:pt modelId="{C90922D5-4DD7-4EB4-BD57-3CCF9D558FF8}" type="pres">
      <dgm:prSet presAssocID="{A59668EC-362A-43AE-961F-C9F501544702}" presName="sibTrans" presStyleLbl="sibTrans1D1" presStyleIdx="4" presStyleCnt="5"/>
      <dgm:spPr/>
    </dgm:pt>
    <dgm:pt modelId="{7C86D247-B162-42C8-A42F-DCCEB25FC3D3}" type="pres">
      <dgm:prSet presAssocID="{A59668EC-362A-43AE-961F-C9F501544702}" presName="connectorText" presStyleLbl="sibTrans1D1" presStyleIdx="4" presStyleCnt="5"/>
      <dgm:spPr/>
    </dgm:pt>
    <dgm:pt modelId="{1FD72714-984D-42C3-B7AA-7A2D942EA5D4}" type="pres">
      <dgm:prSet presAssocID="{9735D74C-65A5-4472-9F0C-C1079E68F248}" presName="node" presStyleLbl="node1" presStyleIdx="5" presStyleCnt="6">
        <dgm:presLayoutVars>
          <dgm:bulletEnabled val="1"/>
        </dgm:presLayoutVars>
      </dgm:prSet>
      <dgm:spPr/>
    </dgm:pt>
  </dgm:ptLst>
  <dgm:cxnLst>
    <dgm:cxn modelId="{07F05109-5D2E-4E44-B98C-45283DFF13B0}" srcId="{EC768DF4-734B-4756-ACA1-E80B9229B2D7}" destId="{53054682-D0D7-407E-BDD6-8F1E393B6126}" srcOrd="3" destOrd="0" parTransId="{F02F8238-F6E5-4C90-AC8F-43CA0DA4ED6C}" sibTransId="{74CC19E6-1782-4474-B149-EE819070C337}"/>
    <dgm:cxn modelId="{03565EE0-B916-4A4F-B671-A8D608957008}" type="presOf" srcId="{3274320A-6FA6-4F59-B8CC-0528A7446CD6}" destId="{969E5A24-017A-48EC-9539-E7344373B8EA}" srcOrd="0" destOrd="0" presId="urn:microsoft.com/office/officeart/2005/8/layout/bProcess3"/>
    <dgm:cxn modelId="{59C79E1C-A403-482F-8154-58FFFFAAF131}" type="presOf" srcId="{9735D74C-65A5-4472-9F0C-C1079E68F248}" destId="{1FD72714-984D-42C3-B7AA-7A2D942EA5D4}" srcOrd="0" destOrd="0" presId="urn:microsoft.com/office/officeart/2005/8/layout/bProcess3"/>
    <dgm:cxn modelId="{D96347C6-F65E-4952-A8BF-8A306621B983}" type="presOf" srcId="{A59668EC-362A-43AE-961F-C9F501544702}" destId="{7C86D247-B162-42C8-A42F-DCCEB25FC3D3}" srcOrd="1" destOrd="0" presId="urn:microsoft.com/office/officeart/2005/8/layout/bProcess3"/>
    <dgm:cxn modelId="{A94E9D3F-19B5-43A7-A674-CBC3108213B5}" type="presOf" srcId="{A59668EC-362A-43AE-961F-C9F501544702}" destId="{C90922D5-4DD7-4EB4-BD57-3CCF9D558FF8}" srcOrd="0" destOrd="0" presId="urn:microsoft.com/office/officeart/2005/8/layout/bProcess3"/>
    <dgm:cxn modelId="{7E78C8A4-EFB1-4036-8D25-BACDD7902723}" type="presOf" srcId="{74CC19E6-1782-4474-B149-EE819070C337}" destId="{FF9B1423-F4C9-417A-A3B8-70BC806BD7D4}" srcOrd="1" destOrd="0" presId="urn:microsoft.com/office/officeart/2005/8/layout/bProcess3"/>
    <dgm:cxn modelId="{B12B365F-BAAA-4F75-A617-27BC529FE022}" type="presOf" srcId="{4608C300-A1B9-4ABD-94E0-0446C4149393}" destId="{A6AAC20D-8A4C-4A42-A92D-F839DDE86053}" srcOrd="0" destOrd="0" presId="urn:microsoft.com/office/officeart/2005/8/layout/bProcess3"/>
    <dgm:cxn modelId="{ED10CFC8-4482-4941-AC9D-152F62F3D98E}" srcId="{EC768DF4-734B-4756-ACA1-E80B9229B2D7}" destId="{9735D74C-65A5-4472-9F0C-C1079E68F248}" srcOrd="5" destOrd="0" parTransId="{1D0C10EC-CFEA-4615-8DE9-6516FE0C1C25}" sibTransId="{CE6DF2D0-F801-4065-A92E-4031280798A4}"/>
    <dgm:cxn modelId="{64FEBAF3-5FEB-4740-B201-E5975DE3AF98}" type="presOf" srcId="{84F29530-5D19-4D60-9A9D-46693B6B0F6E}" destId="{AC4E1B3B-7F84-4BDD-B432-DA3C1C52D938}" srcOrd="0" destOrd="0" presId="urn:microsoft.com/office/officeart/2005/8/layout/bProcess3"/>
    <dgm:cxn modelId="{F8964ACD-956C-4483-B929-6EAA2A06A176}" srcId="{EC768DF4-734B-4756-ACA1-E80B9229B2D7}" destId="{4608C300-A1B9-4ABD-94E0-0446C4149393}" srcOrd="0" destOrd="0" parTransId="{FEB0A876-A565-4716-92DB-D0D25C78824E}" sibTransId="{3274320A-6FA6-4F59-B8CC-0528A7446CD6}"/>
    <dgm:cxn modelId="{73885ED9-7B6C-4414-8B3B-0EE62AEF2609}" type="presOf" srcId="{0B574AFC-23AA-4FCD-8FF8-7E866D89B97C}" destId="{ADA63494-13FE-42AF-B305-6B11A25AA1CE}" srcOrd="0" destOrd="0" presId="urn:microsoft.com/office/officeart/2005/8/layout/bProcess3"/>
    <dgm:cxn modelId="{80831469-CFDF-4990-A4F5-CA1E1E7D039D}" type="presOf" srcId="{AE976F33-330B-4133-8A51-C71EA85347A6}" destId="{E1D22CA0-8666-4760-81EF-37EDAF7607B4}" srcOrd="0" destOrd="0" presId="urn:microsoft.com/office/officeart/2005/8/layout/bProcess3"/>
    <dgm:cxn modelId="{6DA07BAC-DE09-429A-92F7-770BD5E92117}" srcId="{EC768DF4-734B-4756-ACA1-E80B9229B2D7}" destId="{0B574AFC-23AA-4FCD-8FF8-7E866D89B97C}" srcOrd="4" destOrd="0" parTransId="{6D139385-92A4-40C2-97AD-9713D6D83561}" sibTransId="{A59668EC-362A-43AE-961F-C9F501544702}"/>
    <dgm:cxn modelId="{6CCFA275-4327-4B60-9701-A7F7C90C61B8}" type="presOf" srcId="{EA0CC26F-FEFD-400C-B88D-C6699FCB4A64}" destId="{1426C67F-2794-488E-B281-AE9934DAEF2F}" srcOrd="0" destOrd="0" presId="urn:microsoft.com/office/officeart/2005/8/layout/bProcess3"/>
    <dgm:cxn modelId="{DFB5218B-3921-4FB1-AA32-A8CCA9EA1CD3}" type="presOf" srcId="{74CC19E6-1782-4474-B149-EE819070C337}" destId="{421D3EFD-E715-412C-BE4F-53A50A352218}" srcOrd="0" destOrd="0" presId="urn:microsoft.com/office/officeart/2005/8/layout/bProcess3"/>
    <dgm:cxn modelId="{C0E7A93B-4632-494B-9D35-9056099322FC}" srcId="{EC768DF4-734B-4756-ACA1-E80B9229B2D7}" destId="{F4F000D8-1373-4486-AA73-D39E6A72992C}" srcOrd="2" destOrd="0" parTransId="{E75FFD32-CD0E-4D2A-B7DE-E7AE3BC45832}" sibTransId="{EA0CC26F-FEFD-400C-B88D-C6699FCB4A64}"/>
    <dgm:cxn modelId="{4E4E1C3C-E580-4250-ADD3-4AD92D655B0B}" srcId="{EC768DF4-734B-4756-ACA1-E80B9229B2D7}" destId="{AE976F33-330B-4133-8A51-C71EA85347A6}" srcOrd="1" destOrd="0" parTransId="{0723840F-7CC8-42DC-B937-C8516308F690}" sibTransId="{84F29530-5D19-4D60-9A9D-46693B6B0F6E}"/>
    <dgm:cxn modelId="{3D82F66F-0775-4B45-814E-E8AB2B198A87}" type="presOf" srcId="{84F29530-5D19-4D60-9A9D-46693B6B0F6E}" destId="{40F4B873-2AF1-4B4A-A31F-E36BAE4067E0}" srcOrd="1" destOrd="0" presId="urn:microsoft.com/office/officeart/2005/8/layout/bProcess3"/>
    <dgm:cxn modelId="{DC033A43-EBB8-40D8-AFA9-ABE5D214ED07}" type="presOf" srcId="{3274320A-6FA6-4F59-B8CC-0528A7446CD6}" destId="{DFA6C265-8813-48CC-B4B3-3B712B5CF086}" srcOrd="1" destOrd="0" presId="urn:microsoft.com/office/officeart/2005/8/layout/bProcess3"/>
    <dgm:cxn modelId="{3B8C5633-CBDA-4A6C-A0C4-EAF1D0AE15F3}" type="presOf" srcId="{EC768DF4-734B-4756-ACA1-E80B9229B2D7}" destId="{5B55D452-74C7-4A25-B0EA-885C8FDE25DE}" srcOrd="0" destOrd="0" presId="urn:microsoft.com/office/officeart/2005/8/layout/bProcess3"/>
    <dgm:cxn modelId="{E7509AFE-EDC4-490A-84DC-2DEA71007617}" type="presOf" srcId="{53054682-D0D7-407E-BDD6-8F1E393B6126}" destId="{11B9F396-D315-44C1-8B23-D514D19F29A0}" srcOrd="0" destOrd="0" presId="urn:microsoft.com/office/officeart/2005/8/layout/bProcess3"/>
    <dgm:cxn modelId="{5BFB0BEC-0B86-407B-9A4B-82451525539D}" type="presOf" srcId="{EA0CC26F-FEFD-400C-B88D-C6699FCB4A64}" destId="{87AF7D97-7584-43B6-A4A7-A178199D83B4}" srcOrd="1" destOrd="0" presId="urn:microsoft.com/office/officeart/2005/8/layout/bProcess3"/>
    <dgm:cxn modelId="{AB2E4717-23AB-4765-8E97-B331F9BEF76C}" type="presOf" srcId="{F4F000D8-1373-4486-AA73-D39E6A72992C}" destId="{4A415C6B-2A5A-4DAF-A59F-C464C5C859C3}" srcOrd="0" destOrd="0" presId="urn:microsoft.com/office/officeart/2005/8/layout/bProcess3"/>
    <dgm:cxn modelId="{F5C72E2A-7576-40EF-92A9-0289ADB802FF}" type="presParOf" srcId="{5B55D452-74C7-4A25-B0EA-885C8FDE25DE}" destId="{A6AAC20D-8A4C-4A42-A92D-F839DDE86053}" srcOrd="0" destOrd="0" presId="urn:microsoft.com/office/officeart/2005/8/layout/bProcess3"/>
    <dgm:cxn modelId="{4CBCBE41-BAB0-4BAE-833E-74BD380FF9AB}" type="presParOf" srcId="{5B55D452-74C7-4A25-B0EA-885C8FDE25DE}" destId="{969E5A24-017A-48EC-9539-E7344373B8EA}" srcOrd="1" destOrd="0" presId="urn:microsoft.com/office/officeart/2005/8/layout/bProcess3"/>
    <dgm:cxn modelId="{4A340FF8-5D48-4489-A54D-C3FB9BFA5E0B}" type="presParOf" srcId="{969E5A24-017A-48EC-9539-E7344373B8EA}" destId="{DFA6C265-8813-48CC-B4B3-3B712B5CF086}" srcOrd="0" destOrd="0" presId="urn:microsoft.com/office/officeart/2005/8/layout/bProcess3"/>
    <dgm:cxn modelId="{929652BF-D3DE-46F1-8639-155F29931025}" type="presParOf" srcId="{5B55D452-74C7-4A25-B0EA-885C8FDE25DE}" destId="{E1D22CA0-8666-4760-81EF-37EDAF7607B4}" srcOrd="2" destOrd="0" presId="urn:microsoft.com/office/officeart/2005/8/layout/bProcess3"/>
    <dgm:cxn modelId="{AB6D8747-7B01-40E1-8CE9-068D51945EB5}" type="presParOf" srcId="{5B55D452-74C7-4A25-B0EA-885C8FDE25DE}" destId="{AC4E1B3B-7F84-4BDD-B432-DA3C1C52D938}" srcOrd="3" destOrd="0" presId="urn:microsoft.com/office/officeart/2005/8/layout/bProcess3"/>
    <dgm:cxn modelId="{E32B360E-4221-43F3-A227-B72F1A3E942F}" type="presParOf" srcId="{AC4E1B3B-7F84-4BDD-B432-DA3C1C52D938}" destId="{40F4B873-2AF1-4B4A-A31F-E36BAE4067E0}" srcOrd="0" destOrd="0" presId="urn:microsoft.com/office/officeart/2005/8/layout/bProcess3"/>
    <dgm:cxn modelId="{764F2B2E-FA95-4305-A9F6-7C0D6BBF1125}" type="presParOf" srcId="{5B55D452-74C7-4A25-B0EA-885C8FDE25DE}" destId="{4A415C6B-2A5A-4DAF-A59F-C464C5C859C3}" srcOrd="4" destOrd="0" presId="urn:microsoft.com/office/officeart/2005/8/layout/bProcess3"/>
    <dgm:cxn modelId="{B176BFD2-18E5-4481-A1C5-D9815F803323}" type="presParOf" srcId="{5B55D452-74C7-4A25-B0EA-885C8FDE25DE}" destId="{1426C67F-2794-488E-B281-AE9934DAEF2F}" srcOrd="5" destOrd="0" presId="urn:microsoft.com/office/officeart/2005/8/layout/bProcess3"/>
    <dgm:cxn modelId="{592E5938-525A-4DDF-AD93-4BA5E22B72F5}" type="presParOf" srcId="{1426C67F-2794-488E-B281-AE9934DAEF2F}" destId="{87AF7D97-7584-43B6-A4A7-A178199D83B4}" srcOrd="0" destOrd="0" presId="urn:microsoft.com/office/officeart/2005/8/layout/bProcess3"/>
    <dgm:cxn modelId="{AC953F33-598E-454B-B9D8-BA62372997C9}" type="presParOf" srcId="{5B55D452-74C7-4A25-B0EA-885C8FDE25DE}" destId="{11B9F396-D315-44C1-8B23-D514D19F29A0}" srcOrd="6" destOrd="0" presId="urn:microsoft.com/office/officeart/2005/8/layout/bProcess3"/>
    <dgm:cxn modelId="{E12103C3-6872-4A06-A5D5-96A321AEF664}" type="presParOf" srcId="{5B55D452-74C7-4A25-B0EA-885C8FDE25DE}" destId="{421D3EFD-E715-412C-BE4F-53A50A352218}" srcOrd="7" destOrd="0" presId="urn:microsoft.com/office/officeart/2005/8/layout/bProcess3"/>
    <dgm:cxn modelId="{F33C605D-D3C4-4851-8EBB-15C9754791D4}" type="presParOf" srcId="{421D3EFD-E715-412C-BE4F-53A50A352218}" destId="{FF9B1423-F4C9-417A-A3B8-70BC806BD7D4}" srcOrd="0" destOrd="0" presId="urn:microsoft.com/office/officeart/2005/8/layout/bProcess3"/>
    <dgm:cxn modelId="{C47735BE-F8F7-4517-AAF2-EA9EA76C2C50}" type="presParOf" srcId="{5B55D452-74C7-4A25-B0EA-885C8FDE25DE}" destId="{ADA63494-13FE-42AF-B305-6B11A25AA1CE}" srcOrd="8" destOrd="0" presId="urn:microsoft.com/office/officeart/2005/8/layout/bProcess3"/>
    <dgm:cxn modelId="{05D197A6-50BD-48AB-8400-C615D4FA4AFF}" type="presParOf" srcId="{5B55D452-74C7-4A25-B0EA-885C8FDE25DE}" destId="{C90922D5-4DD7-4EB4-BD57-3CCF9D558FF8}" srcOrd="9" destOrd="0" presId="urn:microsoft.com/office/officeart/2005/8/layout/bProcess3"/>
    <dgm:cxn modelId="{F277C997-77F8-4B2E-812A-EEE7A9D72C26}" type="presParOf" srcId="{C90922D5-4DD7-4EB4-BD57-3CCF9D558FF8}" destId="{7C86D247-B162-42C8-A42F-DCCEB25FC3D3}" srcOrd="0" destOrd="0" presId="urn:microsoft.com/office/officeart/2005/8/layout/bProcess3"/>
    <dgm:cxn modelId="{D4AB67DC-5045-493A-BB71-E558043F01F8}" type="presParOf" srcId="{5B55D452-74C7-4A25-B0EA-885C8FDE25DE}" destId="{1FD72714-984D-42C3-B7AA-7A2D942EA5D4}"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C7476-DE7F-4D7E-929A-C8E720F6CD5D}">
      <dsp:nvSpPr>
        <dsp:cNvPr id="0" name=""/>
        <dsp:cNvSpPr/>
      </dsp:nvSpPr>
      <dsp:spPr>
        <a:xfrm>
          <a:off x="0" y="850079"/>
          <a:ext cx="7543800" cy="4284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3A7B1C-E200-4515-906B-06AFD592ACA1}">
      <dsp:nvSpPr>
        <dsp:cNvPr id="0" name=""/>
        <dsp:cNvSpPr/>
      </dsp:nvSpPr>
      <dsp:spPr>
        <a:xfrm>
          <a:off x="377190" y="599159"/>
          <a:ext cx="5280660" cy="5018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755650">
            <a:lnSpc>
              <a:spcPct val="90000"/>
            </a:lnSpc>
            <a:spcBef>
              <a:spcPct val="0"/>
            </a:spcBef>
            <a:spcAft>
              <a:spcPct val="35000"/>
            </a:spcAft>
          </a:pPr>
          <a:r>
            <a:rPr lang="es-ES" sz="1700" kern="1200" smtClean="0"/>
            <a:t>se hizo lo que tenia que hacer</a:t>
          </a:r>
          <a:endParaRPr lang="en-US" sz="1700" kern="1200" dirty="0"/>
        </a:p>
      </dsp:txBody>
      <dsp:txXfrm>
        <a:off x="401688" y="623657"/>
        <a:ext cx="5231664" cy="452844"/>
      </dsp:txXfrm>
    </dsp:sp>
    <dsp:sp modelId="{D05D2F55-9819-4B89-83F7-D00876B69692}">
      <dsp:nvSpPr>
        <dsp:cNvPr id="0" name=""/>
        <dsp:cNvSpPr/>
      </dsp:nvSpPr>
      <dsp:spPr>
        <a:xfrm>
          <a:off x="0" y="1621200"/>
          <a:ext cx="7543800" cy="4284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525ECA-B3A7-4B3C-BA0F-CEA53A2DCB20}">
      <dsp:nvSpPr>
        <dsp:cNvPr id="0" name=""/>
        <dsp:cNvSpPr/>
      </dsp:nvSpPr>
      <dsp:spPr>
        <a:xfrm>
          <a:off x="377190" y="1370280"/>
          <a:ext cx="5280660" cy="5018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755650">
            <a:lnSpc>
              <a:spcPct val="90000"/>
            </a:lnSpc>
            <a:spcBef>
              <a:spcPct val="0"/>
            </a:spcBef>
            <a:spcAft>
              <a:spcPct val="35000"/>
            </a:spcAft>
          </a:pPr>
          <a:r>
            <a:rPr lang="es-ES" sz="1700" kern="1200" dirty="0" smtClean="0"/>
            <a:t>quien lo realizo y cuando</a:t>
          </a:r>
          <a:endParaRPr lang="en-US" sz="1700" kern="1200" dirty="0"/>
        </a:p>
      </dsp:txBody>
      <dsp:txXfrm>
        <a:off x="401688" y="1394778"/>
        <a:ext cx="5231664" cy="452844"/>
      </dsp:txXfrm>
    </dsp:sp>
    <dsp:sp modelId="{A3E01273-C85E-4032-A78E-DF629BE14D9C}">
      <dsp:nvSpPr>
        <dsp:cNvPr id="0" name=""/>
        <dsp:cNvSpPr/>
      </dsp:nvSpPr>
      <dsp:spPr>
        <a:xfrm>
          <a:off x="0" y="2392320"/>
          <a:ext cx="7543800" cy="4284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694FA7-3108-4916-97F1-7F643014CD15}">
      <dsp:nvSpPr>
        <dsp:cNvPr id="0" name=""/>
        <dsp:cNvSpPr/>
      </dsp:nvSpPr>
      <dsp:spPr>
        <a:xfrm>
          <a:off x="377190" y="2141399"/>
          <a:ext cx="5280660" cy="5018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755650">
            <a:lnSpc>
              <a:spcPct val="90000"/>
            </a:lnSpc>
            <a:spcBef>
              <a:spcPct val="0"/>
            </a:spcBef>
            <a:spcAft>
              <a:spcPct val="35000"/>
            </a:spcAft>
          </a:pPr>
          <a:r>
            <a:rPr lang="es-ES" sz="1700" kern="1200" dirty="0" smtClean="0"/>
            <a:t>se realizaron las acciones apropiadas si algo no se hizo bien </a:t>
          </a:r>
          <a:endParaRPr lang="en-US" sz="1700" kern="1200" dirty="0"/>
        </a:p>
      </dsp:txBody>
      <dsp:txXfrm>
        <a:off x="401688" y="2165897"/>
        <a:ext cx="5231664" cy="452844"/>
      </dsp:txXfrm>
    </dsp:sp>
    <dsp:sp modelId="{4D0C2BF3-B563-4631-A279-14339DCA5D91}">
      <dsp:nvSpPr>
        <dsp:cNvPr id="0" name=""/>
        <dsp:cNvSpPr/>
      </dsp:nvSpPr>
      <dsp:spPr>
        <a:xfrm>
          <a:off x="0" y="3163440"/>
          <a:ext cx="7543800" cy="428400"/>
        </a:xfrm>
        <a:prstGeom prst="rect">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E93F97-86CA-4232-9E12-BF8DFABD39F4}">
      <dsp:nvSpPr>
        <dsp:cNvPr id="0" name=""/>
        <dsp:cNvSpPr/>
      </dsp:nvSpPr>
      <dsp:spPr>
        <a:xfrm>
          <a:off x="377190" y="2912520"/>
          <a:ext cx="5280660" cy="50184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lvl="0" algn="l" defTabSz="755650">
            <a:lnSpc>
              <a:spcPct val="90000"/>
            </a:lnSpc>
            <a:spcBef>
              <a:spcPct val="0"/>
            </a:spcBef>
            <a:spcAft>
              <a:spcPct val="35000"/>
            </a:spcAft>
          </a:pPr>
          <a:r>
            <a:rPr lang="es-ES" sz="1700" kern="1200" dirty="0" smtClean="0"/>
            <a:t>garantiza que los cambios del proceso si alguno se realizaron de manera controlada en el proceso</a:t>
          </a:r>
          <a:endParaRPr lang="en-US" sz="1700" kern="1200" dirty="0"/>
        </a:p>
      </dsp:txBody>
      <dsp:txXfrm>
        <a:off x="401688" y="2937018"/>
        <a:ext cx="5231664"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B8D0A3-0580-4DE5-AA6F-6EAF77669D7B}">
      <dsp:nvSpPr>
        <dsp:cNvPr id="0" name=""/>
        <dsp:cNvSpPr/>
      </dsp:nvSpPr>
      <dsp:spPr>
        <a:xfrm>
          <a:off x="839" y="1053311"/>
          <a:ext cx="2108968" cy="814062"/>
        </a:xfrm>
        <a:prstGeom prst="chevron">
          <a:avLst>
            <a:gd name="adj" fmla="val 4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95166A-3DAC-4CA3-AD5B-F80C12311A54}">
      <dsp:nvSpPr>
        <dsp:cNvPr id="0" name=""/>
        <dsp:cNvSpPr/>
      </dsp:nvSpPr>
      <dsp:spPr>
        <a:xfrm>
          <a:off x="563231" y="1256826"/>
          <a:ext cx="1780907" cy="814062"/>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smtClean="0"/>
            <a:t>Precisa</a:t>
          </a:r>
          <a:endParaRPr lang="en-US" sz="1800" kern="1200" dirty="0"/>
        </a:p>
      </dsp:txBody>
      <dsp:txXfrm>
        <a:off x="587074" y="1280669"/>
        <a:ext cx="1733221" cy="766376"/>
      </dsp:txXfrm>
    </dsp:sp>
    <dsp:sp modelId="{C6A72724-D8EA-4E32-BDF1-9E88D491FDAC}">
      <dsp:nvSpPr>
        <dsp:cNvPr id="0" name=""/>
        <dsp:cNvSpPr/>
      </dsp:nvSpPr>
      <dsp:spPr>
        <a:xfrm>
          <a:off x="2409750" y="1053311"/>
          <a:ext cx="2108968" cy="814062"/>
        </a:xfrm>
        <a:prstGeom prst="chevron">
          <a:avLst>
            <a:gd name="adj" fmla="val 4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75D584-4097-49CB-B205-ECD572C79169}">
      <dsp:nvSpPr>
        <dsp:cNvPr id="0" name=""/>
        <dsp:cNvSpPr/>
      </dsp:nvSpPr>
      <dsp:spPr>
        <a:xfrm>
          <a:off x="2913781" y="1144274"/>
          <a:ext cx="1780907" cy="814062"/>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Completa</a:t>
          </a:r>
          <a:endParaRPr lang="en-US" sz="1800" kern="1200" dirty="0"/>
        </a:p>
      </dsp:txBody>
      <dsp:txXfrm>
        <a:off x="2937624" y="1168117"/>
        <a:ext cx="1733221" cy="766376"/>
      </dsp:txXfrm>
    </dsp:sp>
    <dsp:sp modelId="{7964DC2D-A67F-4A20-9F39-D58BEA6ECB51}">
      <dsp:nvSpPr>
        <dsp:cNvPr id="0" name=""/>
        <dsp:cNvSpPr/>
      </dsp:nvSpPr>
      <dsp:spPr>
        <a:xfrm>
          <a:off x="4818661" y="1053311"/>
          <a:ext cx="2108968" cy="814062"/>
        </a:xfrm>
        <a:prstGeom prst="chevron">
          <a:avLst>
            <a:gd name="adj" fmla="val 40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5CCB68-3630-4633-9755-EE4620EB7CFE}">
      <dsp:nvSpPr>
        <dsp:cNvPr id="0" name=""/>
        <dsp:cNvSpPr/>
      </dsp:nvSpPr>
      <dsp:spPr>
        <a:xfrm>
          <a:off x="5381053" y="1256826"/>
          <a:ext cx="1780907" cy="814062"/>
        </a:xfrm>
        <a:prstGeom prst="roundRect">
          <a:avLst>
            <a:gd name="adj" fmla="val 10000"/>
          </a:avLst>
        </a:prstGeom>
        <a:solidFill>
          <a:schemeClr val="lt1">
            <a:alpha val="90000"/>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t>A tiempo Real</a:t>
          </a:r>
          <a:endParaRPr lang="en-US" sz="1800" kern="1200" dirty="0"/>
        </a:p>
      </dsp:txBody>
      <dsp:txXfrm>
        <a:off x="5404896" y="1280669"/>
        <a:ext cx="1733221" cy="7663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FCCDEF-916B-470D-B02B-D6D09AF6EF80}">
      <dsp:nvSpPr>
        <dsp:cNvPr id="0" name=""/>
        <dsp:cNvSpPr/>
      </dsp:nvSpPr>
      <dsp:spPr>
        <a:xfrm>
          <a:off x="1339536" y="0"/>
          <a:ext cx="7575863" cy="861749"/>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83691" tIns="91440" rIns="91440" bIns="91440" numCol="1" spcCol="1270" anchor="ctr" anchorCtr="0">
          <a:noAutofit/>
        </a:bodyPr>
        <a:lstStyle/>
        <a:p>
          <a:pPr lvl="0" algn="l" defTabSz="1066800">
            <a:lnSpc>
              <a:spcPct val="90000"/>
            </a:lnSpc>
            <a:spcBef>
              <a:spcPct val="0"/>
            </a:spcBef>
            <a:spcAft>
              <a:spcPct val="35000"/>
            </a:spcAft>
          </a:pPr>
          <a:r>
            <a:rPr lang="es-ES" sz="2400" kern="1200" dirty="0" smtClean="0"/>
            <a:t>efectos negativos para su disposición en el mercado. </a:t>
          </a:r>
          <a:endParaRPr lang="en-US" sz="2400" kern="1200" dirty="0"/>
        </a:p>
      </dsp:txBody>
      <dsp:txXfrm>
        <a:off x="1339536" y="0"/>
        <a:ext cx="7575863" cy="861749"/>
      </dsp:txXfrm>
    </dsp:sp>
    <dsp:sp modelId="{3F45C204-F41E-4F88-BDBB-2B495191F683}">
      <dsp:nvSpPr>
        <dsp:cNvPr id="0" name=""/>
        <dsp:cNvSpPr/>
      </dsp:nvSpPr>
      <dsp:spPr>
        <a:xfrm>
          <a:off x="762003" y="0"/>
          <a:ext cx="603224" cy="904836"/>
        </a:xfrm>
        <a:prstGeom prst="rect">
          <a:avLst/>
        </a:prstGeom>
        <a:blipFill rotWithShape="1">
          <a:blip xmlns:r="http://schemas.openxmlformats.org/officeDocument/2006/relationships" r:embed="rId1"/>
          <a:stretch>
            <a:fillRect/>
          </a:stretch>
        </a:blip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9E5A24-017A-48EC-9539-E7344373B8EA}">
      <dsp:nvSpPr>
        <dsp:cNvPr id="0" name=""/>
        <dsp:cNvSpPr/>
      </dsp:nvSpPr>
      <dsp:spPr>
        <a:xfrm>
          <a:off x="2097420" y="1094586"/>
          <a:ext cx="363868" cy="91440"/>
        </a:xfrm>
        <a:custGeom>
          <a:avLst/>
          <a:gdLst/>
          <a:ahLst/>
          <a:cxnLst/>
          <a:rect l="0" t="0" r="0" b="0"/>
          <a:pathLst>
            <a:path>
              <a:moveTo>
                <a:pt x="0" y="45720"/>
              </a:moveTo>
              <a:lnTo>
                <a:pt x="199034" y="45720"/>
              </a:lnTo>
              <a:lnTo>
                <a:pt x="199034" y="72460"/>
              </a:lnTo>
              <a:lnTo>
                <a:pt x="363868" y="7246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69470" y="1137979"/>
        <a:ext cx="19768" cy="4652"/>
      </dsp:txXfrm>
    </dsp:sp>
    <dsp:sp modelId="{A6AAC20D-8A4C-4A42-A92D-F839DDE86053}">
      <dsp:nvSpPr>
        <dsp:cNvPr id="0" name=""/>
        <dsp:cNvSpPr/>
      </dsp:nvSpPr>
      <dsp:spPr>
        <a:xfrm>
          <a:off x="76200" y="533399"/>
          <a:ext cx="2023020" cy="1213812"/>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s-PR" sz="1700" kern="1200" noProof="0" dirty="0" smtClean="0"/>
            <a:t>llegue tarde al mercado </a:t>
          </a:r>
          <a:endParaRPr lang="es-PR" sz="1700" kern="1200" noProof="0" dirty="0"/>
        </a:p>
      </dsp:txBody>
      <dsp:txXfrm>
        <a:off x="76200" y="533399"/>
        <a:ext cx="2023020" cy="1213812"/>
      </dsp:txXfrm>
    </dsp:sp>
    <dsp:sp modelId="{AC4E1B3B-7F84-4BDD-B432-DA3C1C52D938}">
      <dsp:nvSpPr>
        <dsp:cNvPr id="0" name=""/>
        <dsp:cNvSpPr/>
      </dsp:nvSpPr>
      <dsp:spPr>
        <a:xfrm>
          <a:off x="4514910" y="1121326"/>
          <a:ext cx="434694" cy="91440"/>
        </a:xfrm>
        <a:custGeom>
          <a:avLst/>
          <a:gdLst/>
          <a:ahLst/>
          <a:cxnLst/>
          <a:rect l="0" t="0" r="0" b="0"/>
          <a:pathLst>
            <a:path>
              <a:moveTo>
                <a:pt x="0" y="45720"/>
              </a:moveTo>
              <a:lnTo>
                <a:pt x="434694"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20625" y="1164719"/>
        <a:ext cx="23264" cy="4652"/>
      </dsp:txXfrm>
    </dsp:sp>
    <dsp:sp modelId="{E1D22CA0-8666-4760-81EF-37EDAF7607B4}">
      <dsp:nvSpPr>
        <dsp:cNvPr id="0" name=""/>
        <dsp:cNvSpPr/>
      </dsp:nvSpPr>
      <dsp:spPr>
        <a:xfrm>
          <a:off x="2493689" y="560140"/>
          <a:ext cx="2023020" cy="1213812"/>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sea re trabajado</a:t>
          </a:r>
          <a:endParaRPr lang="en-US" sz="1700" kern="1200" dirty="0"/>
        </a:p>
      </dsp:txBody>
      <dsp:txXfrm>
        <a:off x="2493689" y="560140"/>
        <a:ext cx="2023020" cy="1213812"/>
      </dsp:txXfrm>
    </dsp:sp>
    <dsp:sp modelId="{1426C67F-2794-488E-B281-AE9934DAEF2F}">
      <dsp:nvSpPr>
        <dsp:cNvPr id="0" name=""/>
        <dsp:cNvSpPr/>
      </dsp:nvSpPr>
      <dsp:spPr>
        <a:xfrm>
          <a:off x="1016884" y="1772152"/>
          <a:ext cx="4976630" cy="434694"/>
        </a:xfrm>
        <a:custGeom>
          <a:avLst/>
          <a:gdLst/>
          <a:ahLst/>
          <a:cxnLst/>
          <a:rect l="0" t="0" r="0" b="0"/>
          <a:pathLst>
            <a:path>
              <a:moveTo>
                <a:pt x="4976630" y="0"/>
              </a:moveTo>
              <a:lnTo>
                <a:pt x="4976630" y="234447"/>
              </a:lnTo>
              <a:lnTo>
                <a:pt x="0" y="234447"/>
              </a:lnTo>
              <a:lnTo>
                <a:pt x="0" y="434694"/>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80241" y="1987173"/>
        <a:ext cx="249916" cy="4652"/>
      </dsp:txXfrm>
    </dsp:sp>
    <dsp:sp modelId="{4A415C6B-2A5A-4DAF-A59F-C464C5C859C3}">
      <dsp:nvSpPr>
        <dsp:cNvPr id="0" name=""/>
        <dsp:cNvSpPr/>
      </dsp:nvSpPr>
      <dsp:spPr>
        <a:xfrm>
          <a:off x="4982005" y="560140"/>
          <a:ext cx="2023020" cy="1213812"/>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sea descartado</a:t>
          </a:r>
          <a:endParaRPr lang="en-US" sz="1700" kern="1200" dirty="0"/>
        </a:p>
      </dsp:txBody>
      <dsp:txXfrm>
        <a:off x="4982005" y="560140"/>
        <a:ext cx="2023020" cy="1213812"/>
      </dsp:txXfrm>
    </dsp:sp>
    <dsp:sp modelId="{421D3EFD-E715-412C-BE4F-53A50A352218}">
      <dsp:nvSpPr>
        <dsp:cNvPr id="0" name=""/>
        <dsp:cNvSpPr/>
      </dsp:nvSpPr>
      <dsp:spPr>
        <a:xfrm>
          <a:off x="2026594" y="2800433"/>
          <a:ext cx="434694" cy="91440"/>
        </a:xfrm>
        <a:custGeom>
          <a:avLst/>
          <a:gdLst/>
          <a:ahLst/>
          <a:cxnLst/>
          <a:rect l="0" t="0" r="0" b="0"/>
          <a:pathLst>
            <a:path>
              <a:moveTo>
                <a:pt x="0" y="45720"/>
              </a:moveTo>
              <a:lnTo>
                <a:pt x="434694"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232309" y="2843827"/>
        <a:ext cx="23264" cy="4652"/>
      </dsp:txXfrm>
    </dsp:sp>
    <dsp:sp modelId="{11B9F396-D315-44C1-8B23-D514D19F29A0}">
      <dsp:nvSpPr>
        <dsp:cNvPr id="0" name=""/>
        <dsp:cNvSpPr/>
      </dsp:nvSpPr>
      <dsp:spPr>
        <a:xfrm>
          <a:off x="5374" y="2239247"/>
          <a:ext cx="2023020" cy="1213812"/>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s-ES" sz="1700" kern="1200" dirty="0" smtClean="0"/>
            <a:t>se le realicen pruebas y análisis innecesarios</a:t>
          </a:r>
          <a:endParaRPr lang="en-US" sz="1700" kern="1200" dirty="0"/>
        </a:p>
      </dsp:txBody>
      <dsp:txXfrm>
        <a:off x="5374" y="2239247"/>
        <a:ext cx="2023020" cy="1213812"/>
      </dsp:txXfrm>
    </dsp:sp>
    <dsp:sp modelId="{C90922D5-4DD7-4EB4-BD57-3CCF9D558FF8}">
      <dsp:nvSpPr>
        <dsp:cNvPr id="0" name=""/>
        <dsp:cNvSpPr/>
      </dsp:nvSpPr>
      <dsp:spPr>
        <a:xfrm>
          <a:off x="4514910" y="2800433"/>
          <a:ext cx="434694" cy="91440"/>
        </a:xfrm>
        <a:custGeom>
          <a:avLst/>
          <a:gdLst/>
          <a:ahLst/>
          <a:cxnLst/>
          <a:rect l="0" t="0" r="0" b="0"/>
          <a:pathLst>
            <a:path>
              <a:moveTo>
                <a:pt x="0" y="45720"/>
              </a:moveTo>
              <a:lnTo>
                <a:pt x="434694" y="45720"/>
              </a:lnTo>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720625" y="2843827"/>
        <a:ext cx="23264" cy="4652"/>
      </dsp:txXfrm>
    </dsp:sp>
    <dsp:sp modelId="{ADA63494-13FE-42AF-B305-6B11A25AA1CE}">
      <dsp:nvSpPr>
        <dsp:cNvPr id="0" name=""/>
        <dsp:cNvSpPr/>
      </dsp:nvSpPr>
      <dsp:spPr>
        <a:xfrm>
          <a:off x="2493689" y="2239247"/>
          <a:ext cx="2023020" cy="1213812"/>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s-ES" sz="1700" kern="1200" dirty="0" smtClean="0"/>
            <a:t>se distribuya un lote defectuoso al mercado y tenga que recogerse</a:t>
          </a:r>
          <a:endParaRPr lang="en-US" sz="1700" kern="1200" dirty="0"/>
        </a:p>
      </dsp:txBody>
      <dsp:txXfrm>
        <a:off x="2493689" y="2239247"/>
        <a:ext cx="2023020" cy="1213812"/>
      </dsp:txXfrm>
    </dsp:sp>
    <dsp:sp modelId="{1FD72714-984D-42C3-B7AA-7A2D942EA5D4}">
      <dsp:nvSpPr>
        <dsp:cNvPr id="0" name=""/>
        <dsp:cNvSpPr/>
      </dsp:nvSpPr>
      <dsp:spPr>
        <a:xfrm>
          <a:off x="4982005" y="2239247"/>
          <a:ext cx="2023020" cy="1213812"/>
        </a:xfrm>
        <a:prstGeom prst="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s-ES" sz="1700" kern="1200" dirty="0" smtClean="0"/>
            <a:t>se aguante la aprobación sin razón justificada </a:t>
          </a:r>
          <a:r>
            <a:rPr lang="en-US" sz="1700" kern="1200" dirty="0" smtClean="0"/>
            <a:t>entre otros…..</a:t>
          </a:r>
          <a:endParaRPr lang="en-US" sz="1700" kern="1200" dirty="0"/>
        </a:p>
      </dsp:txBody>
      <dsp:txXfrm>
        <a:off x="4982005" y="2239247"/>
        <a:ext cx="2023020" cy="121381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5CFC87-4F72-4CCB-A6AE-959924C2999E}" type="datetimeFigureOut">
              <a:rPr lang="en-US" smtClean="0"/>
              <a:t>11/21/2015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6C87BF-C9DB-421A-A7BF-E8B1939AC9E1}" type="slidenum">
              <a:rPr lang="en-US" smtClean="0"/>
              <a:t>‹#›</a:t>
            </a:fld>
            <a:endParaRPr lang="en-US"/>
          </a:p>
        </p:txBody>
      </p:sp>
    </p:spTree>
    <p:extLst>
      <p:ext uri="{BB962C8B-B14F-4D97-AF65-F5344CB8AC3E}">
        <p14:creationId xmlns:p14="http://schemas.microsoft.com/office/powerpoint/2010/main" val="563361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1519" indent="-285080" eaLnBrk="0" hangingPunct="0">
              <a:spcBef>
                <a:spcPct val="30000"/>
              </a:spcBef>
              <a:defRPr sz="1200">
                <a:solidFill>
                  <a:schemeClr val="tx1"/>
                </a:solidFill>
                <a:latin typeface="Arial" charset="0"/>
              </a:defRPr>
            </a:lvl2pPr>
            <a:lvl3pPr marL="1141878" indent="-227441" eaLnBrk="0" hangingPunct="0">
              <a:spcBef>
                <a:spcPct val="30000"/>
              </a:spcBef>
              <a:defRPr sz="1200">
                <a:solidFill>
                  <a:schemeClr val="tx1"/>
                </a:solidFill>
                <a:latin typeface="Arial" charset="0"/>
              </a:defRPr>
            </a:lvl3pPr>
            <a:lvl4pPr marL="1599875" indent="-227441" eaLnBrk="0" hangingPunct="0">
              <a:spcBef>
                <a:spcPct val="30000"/>
              </a:spcBef>
              <a:defRPr sz="1200">
                <a:solidFill>
                  <a:schemeClr val="tx1"/>
                </a:solidFill>
                <a:latin typeface="Arial" charset="0"/>
              </a:defRPr>
            </a:lvl4pPr>
            <a:lvl5pPr marL="2056314" indent="-227441" eaLnBrk="0" hangingPunct="0">
              <a:spcBef>
                <a:spcPct val="30000"/>
              </a:spcBef>
              <a:defRPr sz="1200">
                <a:solidFill>
                  <a:schemeClr val="tx1"/>
                </a:solidFill>
                <a:latin typeface="Arial" charset="0"/>
              </a:defRPr>
            </a:lvl5pPr>
            <a:lvl6pPr marL="2504965" indent="-227441" eaLnBrk="0" fontAlgn="base" hangingPunct="0">
              <a:spcBef>
                <a:spcPct val="30000"/>
              </a:spcBef>
              <a:spcAft>
                <a:spcPct val="0"/>
              </a:spcAft>
              <a:defRPr sz="1200">
                <a:solidFill>
                  <a:schemeClr val="tx1"/>
                </a:solidFill>
                <a:latin typeface="Arial" charset="0"/>
              </a:defRPr>
            </a:lvl6pPr>
            <a:lvl7pPr marL="2953615" indent="-227441" eaLnBrk="0" fontAlgn="base" hangingPunct="0">
              <a:spcBef>
                <a:spcPct val="30000"/>
              </a:spcBef>
              <a:spcAft>
                <a:spcPct val="0"/>
              </a:spcAft>
              <a:defRPr sz="1200">
                <a:solidFill>
                  <a:schemeClr val="tx1"/>
                </a:solidFill>
                <a:latin typeface="Arial" charset="0"/>
              </a:defRPr>
            </a:lvl7pPr>
            <a:lvl8pPr marL="3402265" indent="-227441" eaLnBrk="0" fontAlgn="base" hangingPunct="0">
              <a:spcBef>
                <a:spcPct val="30000"/>
              </a:spcBef>
              <a:spcAft>
                <a:spcPct val="0"/>
              </a:spcAft>
              <a:defRPr sz="1200">
                <a:solidFill>
                  <a:schemeClr val="tx1"/>
                </a:solidFill>
                <a:latin typeface="Arial" charset="0"/>
              </a:defRPr>
            </a:lvl8pPr>
            <a:lvl9pPr marL="3850916" indent="-227441"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E4F8B25-CD51-47B4-A12D-7873E0AD7747}" type="slidenum">
              <a:rPr lang="en-US" altLang="en-US">
                <a:solidFill>
                  <a:srgbClr val="000000"/>
                </a:solidFill>
              </a:rPr>
              <a:pPr eaLnBrk="1" hangingPunct="1">
                <a:spcBef>
                  <a:spcPct val="0"/>
                </a:spcBef>
              </a:pPr>
              <a:t>1</a:t>
            </a:fld>
            <a:endParaRPr lang="en-US" altLang="en-US">
              <a:solidFill>
                <a:srgbClr val="000000"/>
              </a:solidFill>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alt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1519" indent="-285080" eaLnBrk="0" hangingPunct="0">
              <a:spcBef>
                <a:spcPct val="30000"/>
              </a:spcBef>
              <a:defRPr sz="1200">
                <a:solidFill>
                  <a:schemeClr val="tx1"/>
                </a:solidFill>
                <a:latin typeface="Arial" charset="0"/>
              </a:defRPr>
            </a:lvl2pPr>
            <a:lvl3pPr marL="1141878" indent="-227441" eaLnBrk="0" hangingPunct="0">
              <a:spcBef>
                <a:spcPct val="30000"/>
              </a:spcBef>
              <a:defRPr sz="1200">
                <a:solidFill>
                  <a:schemeClr val="tx1"/>
                </a:solidFill>
                <a:latin typeface="Arial" charset="0"/>
              </a:defRPr>
            </a:lvl3pPr>
            <a:lvl4pPr marL="1599875" indent="-227441" eaLnBrk="0" hangingPunct="0">
              <a:spcBef>
                <a:spcPct val="30000"/>
              </a:spcBef>
              <a:defRPr sz="1200">
                <a:solidFill>
                  <a:schemeClr val="tx1"/>
                </a:solidFill>
                <a:latin typeface="Arial" charset="0"/>
              </a:defRPr>
            </a:lvl4pPr>
            <a:lvl5pPr marL="2056314" indent="-227441" eaLnBrk="0" hangingPunct="0">
              <a:spcBef>
                <a:spcPct val="30000"/>
              </a:spcBef>
              <a:defRPr sz="1200">
                <a:solidFill>
                  <a:schemeClr val="tx1"/>
                </a:solidFill>
                <a:latin typeface="Arial" charset="0"/>
              </a:defRPr>
            </a:lvl5pPr>
            <a:lvl6pPr marL="2504965" indent="-227441" eaLnBrk="0" fontAlgn="base" hangingPunct="0">
              <a:spcBef>
                <a:spcPct val="30000"/>
              </a:spcBef>
              <a:spcAft>
                <a:spcPct val="0"/>
              </a:spcAft>
              <a:defRPr sz="1200">
                <a:solidFill>
                  <a:schemeClr val="tx1"/>
                </a:solidFill>
                <a:latin typeface="Arial" charset="0"/>
              </a:defRPr>
            </a:lvl6pPr>
            <a:lvl7pPr marL="2953615" indent="-227441" eaLnBrk="0" fontAlgn="base" hangingPunct="0">
              <a:spcBef>
                <a:spcPct val="30000"/>
              </a:spcBef>
              <a:spcAft>
                <a:spcPct val="0"/>
              </a:spcAft>
              <a:defRPr sz="1200">
                <a:solidFill>
                  <a:schemeClr val="tx1"/>
                </a:solidFill>
                <a:latin typeface="Arial" charset="0"/>
              </a:defRPr>
            </a:lvl7pPr>
            <a:lvl8pPr marL="3402265" indent="-227441" eaLnBrk="0" fontAlgn="base" hangingPunct="0">
              <a:spcBef>
                <a:spcPct val="30000"/>
              </a:spcBef>
              <a:spcAft>
                <a:spcPct val="0"/>
              </a:spcAft>
              <a:defRPr sz="1200">
                <a:solidFill>
                  <a:schemeClr val="tx1"/>
                </a:solidFill>
                <a:latin typeface="Arial" charset="0"/>
              </a:defRPr>
            </a:lvl8pPr>
            <a:lvl9pPr marL="3850916" indent="-227441"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595A460-26AF-4891-904E-FD5E92FC2BF5}" type="slidenum">
              <a:rPr lang="en-US" altLang="en-US">
                <a:solidFill>
                  <a:srgbClr val="000000"/>
                </a:solidFill>
              </a:rPr>
              <a:pPr eaLnBrk="1" hangingPunct="1">
                <a:spcBef>
                  <a:spcPct val="0"/>
                </a:spcBef>
              </a:pPr>
              <a:t>2</a:t>
            </a:fld>
            <a:endParaRPr lang="en-US" altLang="en-US">
              <a:solidFill>
                <a:srgbClr val="000000"/>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solidFill>
                <a:srgbClr val="DFDCB7"/>
              </a:solidFill>
            </a:endParaRPr>
          </a:p>
        </p:txBody>
      </p:sp>
      <p:sp>
        <p:nvSpPr>
          <p:cNvPr id="5" name="Footer Placeholder 4"/>
          <p:cNvSpPr>
            <a:spLocks noGrp="1"/>
          </p:cNvSpPr>
          <p:nvPr>
            <p:ph type="ftr" sz="quarter" idx="11"/>
          </p:nvPr>
        </p:nvSpPr>
        <p:spPr/>
        <p:txBody>
          <a:bodyPr/>
          <a:lstStyle/>
          <a:p>
            <a:pPr>
              <a:defRPr/>
            </a:pPr>
            <a:endParaRPr lang="en-US" altLang="en-US">
              <a:solidFill>
                <a:srgbClr val="DFDCB7"/>
              </a:solidFill>
            </a:endParaRPr>
          </a:p>
        </p:txBody>
      </p:sp>
      <p:sp>
        <p:nvSpPr>
          <p:cNvPr id="6" name="Slide Number Placeholder 5"/>
          <p:cNvSpPr>
            <a:spLocks noGrp="1"/>
          </p:cNvSpPr>
          <p:nvPr>
            <p:ph type="sldNum" sz="quarter" idx="12"/>
          </p:nvPr>
        </p:nvSpPr>
        <p:spPr/>
        <p:txBody>
          <a:bodyPr/>
          <a:lstStyle/>
          <a:p>
            <a:pPr>
              <a:defRPr/>
            </a:pPr>
            <a:fld id="{61C18F03-7A30-428F-9B37-DFD404E20CB2}" type="slidenum">
              <a:rPr lang="en-US" altLang="en-US" smtClean="0"/>
              <a:pPr>
                <a:defRPr/>
              </a:pPr>
              <a:t>‹#›</a:t>
            </a:fld>
            <a:endParaRPr lang="en-US" alt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ltLang="en-US">
              <a:solidFill>
                <a:srgbClr val="DFDCB7"/>
              </a:solidFill>
            </a:endParaRPr>
          </a:p>
        </p:txBody>
      </p:sp>
      <p:sp>
        <p:nvSpPr>
          <p:cNvPr id="5" name="Footer Placeholder 4"/>
          <p:cNvSpPr>
            <a:spLocks noGrp="1"/>
          </p:cNvSpPr>
          <p:nvPr>
            <p:ph type="ftr" sz="quarter" idx="11"/>
          </p:nvPr>
        </p:nvSpPr>
        <p:spPr/>
        <p:txBody>
          <a:bodyPr/>
          <a:lstStyle/>
          <a:p>
            <a:pPr>
              <a:defRPr/>
            </a:pPr>
            <a:endParaRPr lang="en-US" altLang="en-US">
              <a:solidFill>
                <a:srgbClr val="DFDCB7"/>
              </a:solidFill>
            </a:endParaRPr>
          </a:p>
        </p:txBody>
      </p:sp>
      <p:sp>
        <p:nvSpPr>
          <p:cNvPr id="6" name="Slide Number Placeholder 5"/>
          <p:cNvSpPr>
            <a:spLocks noGrp="1"/>
          </p:cNvSpPr>
          <p:nvPr>
            <p:ph type="sldNum" sz="quarter" idx="12"/>
          </p:nvPr>
        </p:nvSpPr>
        <p:spPr/>
        <p:txBody>
          <a:bodyPr/>
          <a:lstStyle/>
          <a:p>
            <a:pPr>
              <a:defRPr/>
            </a:pPr>
            <a:fld id="{F0F32051-75A9-4413-A2A3-9E226E9E2121}"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ltLang="en-US">
              <a:solidFill>
                <a:srgbClr val="DFDCB7"/>
              </a:solidFill>
            </a:endParaRPr>
          </a:p>
        </p:txBody>
      </p:sp>
      <p:sp>
        <p:nvSpPr>
          <p:cNvPr id="5" name="Footer Placeholder 4"/>
          <p:cNvSpPr>
            <a:spLocks noGrp="1"/>
          </p:cNvSpPr>
          <p:nvPr>
            <p:ph type="ftr" sz="quarter" idx="11"/>
          </p:nvPr>
        </p:nvSpPr>
        <p:spPr/>
        <p:txBody>
          <a:bodyPr/>
          <a:lstStyle/>
          <a:p>
            <a:pPr>
              <a:defRPr/>
            </a:pPr>
            <a:endParaRPr lang="en-US" altLang="en-US">
              <a:solidFill>
                <a:srgbClr val="DFDCB7"/>
              </a:solidFill>
            </a:endParaRPr>
          </a:p>
        </p:txBody>
      </p:sp>
      <p:sp>
        <p:nvSpPr>
          <p:cNvPr id="6" name="Slide Number Placeholder 5"/>
          <p:cNvSpPr>
            <a:spLocks noGrp="1"/>
          </p:cNvSpPr>
          <p:nvPr>
            <p:ph type="sldNum" sz="quarter" idx="12"/>
          </p:nvPr>
        </p:nvSpPr>
        <p:spPr/>
        <p:txBody>
          <a:bodyPr/>
          <a:lstStyle/>
          <a:p>
            <a:pPr>
              <a:defRPr/>
            </a:pPr>
            <a:fld id="{546AEBFC-4903-46C6-96D9-1A036F7CFF95}"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ltLang="en-US">
              <a:solidFill>
                <a:srgbClr val="DFDCB7"/>
              </a:solidFill>
            </a:endParaRPr>
          </a:p>
        </p:txBody>
      </p:sp>
      <p:sp>
        <p:nvSpPr>
          <p:cNvPr id="5" name="Footer Placeholder 4"/>
          <p:cNvSpPr>
            <a:spLocks noGrp="1"/>
          </p:cNvSpPr>
          <p:nvPr>
            <p:ph type="ftr" sz="quarter" idx="11"/>
          </p:nvPr>
        </p:nvSpPr>
        <p:spPr/>
        <p:txBody>
          <a:bodyPr/>
          <a:lstStyle/>
          <a:p>
            <a:pPr>
              <a:defRPr/>
            </a:pPr>
            <a:endParaRPr lang="en-US" altLang="en-US">
              <a:solidFill>
                <a:srgbClr val="DFDCB7"/>
              </a:solidFill>
            </a:endParaRPr>
          </a:p>
        </p:txBody>
      </p:sp>
      <p:sp>
        <p:nvSpPr>
          <p:cNvPr id="6" name="Slide Number Placeholder 5"/>
          <p:cNvSpPr>
            <a:spLocks noGrp="1"/>
          </p:cNvSpPr>
          <p:nvPr>
            <p:ph type="sldNum" sz="quarter" idx="12"/>
          </p:nvPr>
        </p:nvSpPr>
        <p:spPr/>
        <p:txBody>
          <a:bodyPr/>
          <a:lstStyle/>
          <a:p>
            <a:pPr>
              <a:defRPr/>
            </a:pPr>
            <a:fld id="{F5F7FEAF-8B5B-412B-BC70-31C76D31A497}" type="slidenum">
              <a:rPr lang="en-US" altLang="en-US" smtClean="0"/>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ltLang="en-US">
              <a:solidFill>
                <a:srgbClr val="DFDCB7"/>
              </a:solidFill>
            </a:endParaRPr>
          </a:p>
        </p:txBody>
      </p:sp>
      <p:sp>
        <p:nvSpPr>
          <p:cNvPr id="5" name="Footer Placeholder 4"/>
          <p:cNvSpPr>
            <a:spLocks noGrp="1"/>
          </p:cNvSpPr>
          <p:nvPr>
            <p:ph type="ftr" sz="quarter" idx="11"/>
          </p:nvPr>
        </p:nvSpPr>
        <p:spPr/>
        <p:txBody>
          <a:bodyPr/>
          <a:lstStyle/>
          <a:p>
            <a:pPr>
              <a:defRPr/>
            </a:pPr>
            <a:endParaRPr lang="en-US" altLang="en-US">
              <a:solidFill>
                <a:srgbClr val="DFDCB7"/>
              </a:solidFill>
            </a:endParaRPr>
          </a:p>
        </p:txBody>
      </p:sp>
      <p:sp>
        <p:nvSpPr>
          <p:cNvPr id="6" name="Slide Number Placeholder 5"/>
          <p:cNvSpPr>
            <a:spLocks noGrp="1"/>
          </p:cNvSpPr>
          <p:nvPr>
            <p:ph type="sldNum" sz="quarter" idx="12"/>
          </p:nvPr>
        </p:nvSpPr>
        <p:spPr/>
        <p:txBody>
          <a:bodyPr/>
          <a:lstStyle/>
          <a:p>
            <a:pPr>
              <a:defRPr/>
            </a:pPr>
            <a:fld id="{6B9BE9F6-E3DF-439E-B0B0-5AFFB7F1E498}" type="slidenum">
              <a:rPr lang="en-US" altLang="en-US" smtClean="0"/>
              <a:pPr>
                <a:defRPr/>
              </a:pPr>
              <a:t>‹#›</a:t>
            </a:fld>
            <a:endParaRPr lang="en-US" alt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ltLang="en-US">
              <a:solidFill>
                <a:srgbClr val="DFDCB7"/>
              </a:solidFill>
            </a:endParaRPr>
          </a:p>
        </p:txBody>
      </p:sp>
      <p:sp>
        <p:nvSpPr>
          <p:cNvPr id="6" name="Footer Placeholder 5"/>
          <p:cNvSpPr>
            <a:spLocks noGrp="1"/>
          </p:cNvSpPr>
          <p:nvPr>
            <p:ph type="ftr" sz="quarter" idx="11"/>
          </p:nvPr>
        </p:nvSpPr>
        <p:spPr/>
        <p:txBody>
          <a:bodyPr/>
          <a:lstStyle/>
          <a:p>
            <a:pPr>
              <a:defRPr/>
            </a:pPr>
            <a:endParaRPr lang="en-US" altLang="en-US">
              <a:solidFill>
                <a:srgbClr val="DFDCB7"/>
              </a:solidFill>
            </a:endParaRPr>
          </a:p>
        </p:txBody>
      </p:sp>
      <p:sp>
        <p:nvSpPr>
          <p:cNvPr id="7" name="Slide Number Placeholder 6"/>
          <p:cNvSpPr>
            <a:spLocks noGrp="1"/>
          </p:cNvSpPr>
          <p:nvPr>
            <p:ph type="sldNum" sz="quarter" idx="12"/>
          </p:nvPr>
        </p:nvSpPr>
        <p:spPr/>
        <p:txBody>
          <a:bodyPr/>
          <a:lstStyle/>
          <a:p>
            <a:pPr>
              <a:defRPr/>
            </a:pPr>
            <a:fld id="{900DBA48-38E3-42AF-84DB-DEF7ECBD0BF6}"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ltLang="en-US">
              <a:solidFill>
                <a:srgbClr val="DFDCB7"/>
              </a:solidFill>
            </a:endParaRPr>
          </a:p>
        </p:txBody>
      </p:sp>
      <p:sp>
        <p:nvSpPr>
          <p:cNvPr id="8" name="Footer Placeholder 7"/>
          <p:cNvSpPr>
            <a:spLocks noGrp="1"/>
          </p:cNvSpPr>
          <p:nvPr>
            <p:ph type="ftr" sz="quarter" idx="11"/>
          </p:nvPr>
        </p:nvSpPr>
        <p:spPr/>
        <p:txBody>
          <a:bodyPr/>
          <a:lstStyle/>
          <a:p>
            <a:pPr>
              <a:defRPr/>
            </a:pPr>
            <a:endParaRPr lang="en-US" altLang="en-US">
              <a:solidFill>
                <a:srgbClr val="DFDCB7"/>
              </a:solidFill>
            </a:endParaRPr>
          </a:p>
        </p:txBody>
      </p:sp>
      <p:sp>
        <p:nvSpPr>
          <p:cNvPr id="9" name="Slide Number Placeholder 8"/>
          <p:cNvSpPr>
            <a:spLocks noGrp="1"/>
          </p:cNvSpPr>
          <p:nvPr>
            <p:ph type="sldNum" sz="quarter" idx="12"/>
          </p:nvPr>
        </p:nvSpPr>
        <p:spPr/>
        <p:txBody>
          <a:bodyPr/>
          <a:lstStyle/>
          <a:p>
            <a:pPr>
              <a:defRPr/>
            </a:pPr>
            <a:fld id="{589B3723-9583-4A3E-B402-B653436E2C61}" type="slidenum">
              <a:rPr lang="en-US" altLang="en-US" smtClean="0"/>
              <a:pPr>
                <a:defRPr/>
              </a:pPr>
              <a:t>‹#›</a:t>
            </a:fld>
            <a:endParaRPr lang="en-US" alt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ltLang="en-US">
              <a:solidFill>
                <a:srgbClr val="DFDCB7"/>
              </a:solidFill>
            </a:endParaRPr>
          </a:p>
        </p:txBody>
      </p:sp>
      <p:sp>
        <p:nvSpPr>
          <p:cNvPr id="4" name="Footer Placeholder 3"/>
          <p:cNvSpPr>
            <a:spLocks noGrp="1"/>
          </p:cNvSpPr>
          <p:nvPr>
            <p:ph type="ftr" sz="quarter" idx="11"/>
          </p:nvPr>
        </p:nvSpPr>
        <p:spPr/>
        <p:txBody>
          <a:bodyPr/>
          <a:lstStyle/>
          <a:p>
            <a:pPr>
              <a:defRPr/>
            </a:pPr>
            <a:endParaRPr lang="en-US" altLang="en-US">
              <a:solidFill>
                <a:srgbClr val="DFDCB7"/>
              </a:solidFill>
            </a:endParaRPr>
          </a:p>
        </p:txBody>
      </p:sp>
      <p:sp>
        <p:nvSpPr>
          <p:cNvPr id="5" name="Slide Number Placeholder 4"/>
          <p:cNvSpPr>
            <a:spLocks noGrp="1"/>
          </p:cNvSpPr>
          <p:nvPr>
            <p:ph type="sldNum" sz="quarter" idx="12"/>
          </p:nvPr>
        </p:nvSpPr>
        <p:spPr/>
        <p:txBody>
          <a:bodyPr/>
          <a:lstStyle/>
          <a:p>
            <a:pPr>
              <a:defRPr/>
            </a:pPr>
            <a:fld id="{A722DF39-914F-426B-AA11-65A02B26442E}" type="slidenum">
              <a:rPr lang="en-US" altLang="en-US" smtClean="0"/>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solidFill>
                <a:srgbClr val="DFDCB7"/>
              </a:solidFill>
            </a:endParaRPr>
          </a:p>
        </p:txBody>
      </p:sp>
      <p:sp>
        <p:nvSpPr>
          <p:cNvPr id="3" name="Footer Placeholder 2"/>
          <p:cNvSpPr>
            <a:spLocks noGrp="1"/>
          </p:cNvSpPr>
          <p:nvPr>
            <p:ph type="ftr" sz="quarter" idx="11"/>
          </p:nvPr>
        </p:nvSpPr>
        <p:spPr/>
        <p:txBody>
          <a:bodyPr/>
          <a:lstStyle/>
          <a:p>
            <a:pPr>
              <a:defRPr/>
            </a:pPr>
            <a:endParaRPr lang="en-US" altLang="en-US">
              <a:solidFill>
                <a:srgbClr val="DFDCB7"/>
              </a:solidFill>
            </a:endParaRPr>
          </a:p>
        </p:txBody>
      </p:sp>
      <p:sp>
        <p:nvSpPr>
          <p:cNvPr id="4" name="Slide Number Placeholder 3"/>
          <p:cNvSpPr>
            <a:spLocks noGrp="1"/>
          </p:cNvSpPr>
          <p:nvPr>
            <p:ph type="sldNum" sz="quarter" idx="12"/>
          </p:nvPr>
        </p:nvSpPr>
        <p:spPr/>
        <p:txBody>
          <a:bodyPr/>
          <a:lstStyle/>
          <a:p>
            <a:pPr>
              <a:defRPr/>
            </a:pPr>
            <a:fld id="{9889D71E-1825-4FA7-BA68-EE62BB0720EC}"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solidFill>
                <a:srgbClr val="DFDCB7"/>
              </a:solidFill>
            </a:endParaRPr>
          </a:p>
        </p:txBody>
      </p:sp>
      <p:sp>
        <p:nvSpPr>
          <p:cNvPr id="6" name="Footer Placeholder 5"/>
          <p:cNvSpPr>
            <a:spLocks noGrp="1"/>
          </p:cNvSpPr>
          <p:nvPr>
            <p:ph type="ftr" sz="quarter" idx="11"/>
          </p:nvPr>
        </p:nvSpPr>
        <p:spPr/>
        <p:txBody>
          <a:bodyPr/>
          <a:lstStyle/>
          <a:p>
            <a:pPr>
              <a:defRPr/>
            </a:pPr>
            <a:endParaRPr lang="en-US" altLang="en-US">
              <a:solidFill>
                <a:srgbClr val="DFDCB7"/>
              </a:solidFill>
            </a:endParaRPr>
          </a:p>
        </p:txBody>
      </p:sp>
      <p:sp>
        <p:nvSpPr>
          <p:cNvPr id="7" name="Slide Number Placeholder 6"/>
          <p:cNvSpPr>
            <a:spLocks noGrp="1"/>
          </p:cNvSpPr>
          <p:nvPr>
            <p:ph type="sldNum" sz="quarter" idx="12"/>
          </p:nvPr>
        </p:nvSpPr>
        <p:spPr/>
        <p:txBody>
          <a:bodyPr/>
          <a:lstStyle/>
          <a:p>
            <a:pPr>
              <a:defRPr/>
            </a:pPr>
            <a:fld id="{4A86F0C4-F42B-4BA3-B677-D77A70668F3D}" type="slidenum">
              <a:rPr lang="en-US" altLang="en-US" smtClean="0"/>
              <a:pPr>
                <a:defRPr/>
              </a:pPr>
              <a:t>‹#›</a:t>
            </a:fld>
            <a:endParaRPr lang="en-US" alt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ltLang="en-US">
              <a:solidFill>
                <a:srgbClr val="DFDCB7"/>
              </a:solidFill>
            </a:endParaRPr>
          </a:p>
        </p:txBody>
      </p:sp>
      <p:sp>
        <p:nvSpPr>
          <p:cNvPr id="6" name="Footer Placeholder 5"/>
          <p:cNvSpPr>
            <a:spLocks noGrp="1"/>
          </p:cNvSpPr>
          <p:nvPr>
            <p:ph type="ftr" sz="quarter" idx="11"/>
          </p:nvPr>
        </p:nvSpPr>
        <p:spPr/>
        <p:txBody>
          <a:bodyPr/>
          <a:lstStyle/>
          <a:p>
            <a:pPr>
              <a:defRPr/>
            </a:pPr>
            <a:endParaRPr lang="en-US" altLang="en-US">
              <a:solidFill>
                <a:srgbClr val="DFDCB7"/>
              </a:solidFill>
            </a:endParaRPr>
          </a:p>
        </p:txBody>
      </p:sp>
      <p:sp>
        <p:nvSpPr>
          <p:cNvPr id="7" name="Slide Number Placeholder 6"/>
          <p:cNvSpPr>
            <a:spLocks noGrp="1"/>
          </p:cNvSpPr>
          <p:nvPr>
            <p:ph type="sldNum" sz="quarter" idx="12"/>
          </p:nvPr>
        </p:nvSpPr>
        <p:spPr/>
        <p:txBody>
          <a:bodyPr/>
          <a:lstStyle/>
          <a:p>
            <a:pPr>
              <a:defRPr/>
            </a:pPr>
            <a:fld id="{499A2237-0EE0-444B-B9FD-05DC4B893A95}" type="slidenum">
              <a:rPr lang="en-US" altLang="en-US" smtClean="0"/>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fontAlgn="base">
              <a:spcBef>
                <a:spcPct val="0"/>
              </a:spcBef>
              <a:spcAft>
                <a:spcPct val="0"/>
              </a:spcAft>
              <a:defRPr/>
            </a:pPr>
            <a:endParaRPr lang="en-US" altLang="en-US">
              <a:solidFill>
                <a:srgbClr val="DFDCB7"/>
              </a:solidFill>
            </a:endParaRP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fontAlgn="base">
              <a:spcBef>
                <a:spcPct val="0"/>
              </a:spcBef>
              <a:spcAft>
                <a:spcPct val="0"/>
              </a:spcAft>
              <a:defRPr/>
            </a:pPr>
            <a:endParaRPr lang="en-US" altLang="en-US">
              <a:solidFill>
                <a:srgbClr val="DFDCB7"/>
              </a:solidFill>
            </a:endParaRP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fontAlgn="base">
              <a:spcBef>
                <a:spcPct val="0"/>
              </a:spcBef>
              <a:spcAft>
                <a:spcPct val="0"/>
              </a:spcAft>
              <a:defRPr/>
            </a:pPr>
            <a:fld id="{63C5119C-BA81-4835-A850-D2A693EA3A64}" type="slidenum">
              <a:rPr lang="en-US" altLang="en-US" smtClean="0"/>
              <a:pPr fontAlgn="base">
                <a:spcBef>
                  <a:spcPct val="0"/>
                </a:spcBef>
                <a:spcAft>
                  <a:spcPct val="0"/>
                </a:spcAft>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79525" y="1600200"/>
            <a:ext cx="7085013" cy="1752600"/>
          </a:xfrm>
        </p:spPr>
        <p:txBody>
          <a:bodyPr/>
          <a:lstStyle/>
          <a:p>
            <a:pPr algn="ctr" eaLnBrk="1" fontAlgn="auto" hangingPunct="1">
              <a:spcAft>
                <a:spcPts val="0"/>
              </a:spcAft>
              <a:defRPr/>
            </a:pPr>
            <a:r>
              <a:rPr lang="es-PR" altLang="en-US" sz="3200" dirty="0" smtClean="0">
                <a:latin typeface="Arial" pitchFamily="34" charset="0"/>
              </a:rPr>
              <a:t/>
            </a:r>
            <a:br>
              <a:rPr lang="es-PR" altLang="en-US" sz="3200" dirty="0" smtClean="0">
                <a:latin typeface="Arial" pitchFamily="34" charset="0"/>
              </a:rPr>
            </a:br>
            <a:r>
              <a:rPr lang="es-PR" altLang="en-US" sz="3200" dirty="0">
                <a:latin typeface="Arial" pitchFamily="34" charset="0"/>
              </a:rPr>
              <a:t/>
            </a:r>
            <a:br>
              <a:rPr lang="es-PR" altLang="en-US" sz="3200" dirty="0">
                <a:latin typeface="Arial" pitchFamily="34" charset="0"/>
              </a:rPr>
            </a:br>
            <a:r>
              <a:rPr lang="es-PR" altLang="en-US" sz="2800" cap="none" dirty="0" smtClean="0">
                <a:latin typeface="Arial" pitchFamily="34" charset="0"/>
              </a:rPr>
              <a:t>Módulo III: </a:t>
            </a:r>
            <a:br>
              <a:rPr lang="es-PR" altLang="en-US" sz="2800" cap="none" dirty="0" smtClean="0">
                <a:latin typeface="Arial" pitchFamily="34" charset="0"/>
              </a:rPr>
            </a:br>
            <a:r>
              <a:rPr lang="es-PR" altLang="en-US" sz="2800" cap="none" dirty="0" smtClean="0">
                <a:latin typeface="Arial" pitchFamily="34" charset="0"/>
              </a:rPr>
              <a:t>Reglas para obtener una Buena Documentación para el Proceso de Pesada</a:t>
            </a:r>
            <a:br>
              <a:rPr lang="es-PR" altLang="en-US" sz="2800" cap="none" dirty="0" smtClean="0">
                <a:latin typeface="Arial" pitchFamily="34" charset="0"/>
              </a:rPr>
            </a:br>
            <a:endParaRPr lang="es-PR" altLang="en-US" sz="2800" cap="none" dirty="0" smtClean="0">
              <a:latin typeface="Arial" pitchFamily="34" charset="0"/>
            </a:endParaRPr>
          </a:p>
        </p:txBody>
      </p:sp>
      <p:sp>
        <p:nvSpPr>
          <p:cNvPr id="5123" name="Rectangle 3"/>
          <p:cNvSpPr>
            <a:spLocks noGrp="1" noChangeArrowheads="1"/>
          </p:cNvSpPr>
          <p:nvPr>
            <p:ph type="subTitle" idx="1"/>
          </p:nvPr>
        </p:nvSpPr>
        <p:spPr>
          <a:xfrm>
            <a:off x="990600" y="4495800"/>
            <a:ext cx="5256213" cy="1676400"/>
          </a:xfrm>
        </p:spPr>
        <p:txBody>
          <a:bodyPr rtlCol="0">
            <a:normAutofit lnSpcReduction="10000"/>
          </a:bodyPr>
          <a:lstStyle/>
          <a:p>
            <a:pPr algn="ctr" eaLnBrk="1" fontAlgn="auto" hangingPunct="1">
              <a:spcAft>
                <a:spcPts val="0"/>
              </a:spcAft>
              <a:buFont typeface="Arial" pitchFamily="34" charset="0"/>
              <a:buNone/>
              <a:defRPr/>
            </a:pPr>
            <a:r>
              <a:rPr lang="es-PR" altLang="en-US" sz="2400" dirty="0" smtClean="0">
                <a:latin typeface="Arial" pitchFamily="34" charset="0"/>
              </a:rPr>
              <a:t>Odalys Gómez Millán</a:t>
            </a:r>
          </a:p>
          <a:p>
            <a:pPr algn="ctr" eaLnBrk="1" fontAlgn="auto" hangingPunct="1">
              <a:spcAft>
                <a:spcPts val="0"/>
              </a:spcAft>
              <a:buFont typeface="Arial" pitchFamily="34" charset="0"/>
              <a:buNone/>
              <a:defRPr/>
            </a:pPr>
            <a:r>
              <a:rPr lang="es-PR" altLang="en-US" dirty="0" smtClean="0">
                <a:latin typeface="Arial" pitchFamily="34" charset="0"/>
              </a:rPr>
              <a:t>PRTE 640</a:t>
            </a:r>
            <a:endParaRPr lang="es-PR" altLang="en-US" sz="2400" dirty="0" smtClean="0">
              <a:latin typeface="Arial" pitchFamily="34" charset="0"/>
            </a:endParaRPr>
          </a:p>
          <a:p>
            <a:pPr algn="ctr" eaLnBrk="1" fontAlgn="auto" hangingPunct="1">
              <a:spcAft>
                <a:spcPts val="0"/>
              </a:spcAft>
              <a:buFont typeface="Arial" pitchFamily="34" charset="0"/>
              <a:buNone/>
              <a:defRPr/>
            </a:pPr>
            <a:r>
              <a:rPr lang="es-PR" altLang="en-US" sz="2400" dirty="0" smtClean="0">
                <a:latin typeface="Arial" pitchFamily="34" charset="0"/>
              </a:rPr>
              <a:t>Profesora: G. </a:t>
            </a:r>
            <a:r>
              <a:rPr lang="es-PR" altLang="en-US" dirty="0" smtClean="0">
                <a:latin typeface="Arial" pitchFamily="34" charset="0"/>
              </a:rPr>
              <a:t>Viurete</a:t>
            </a:r>
            <a:endParaRPr lang="es-PR" altLang="en-US" sz="2400" dirty="0" smtClean="0">
              <a:latin typeface="Arial" pitchFamily="34" charset="0"/>
            </a:endParaRPr>
          </a:p>
          <a:p>
            <a:pPr algn="ctr" eaLnBrk="1" fontAlgn="auto" hangingPunct="1">
              <a:spcAft>
                <a:spcPts val="0"/>
              </a:spcAft>
              <a:buFont typeface="Arial" pitchFamily="34" charset="0"/>
              <a:buNone/>
              <a:defRPr/>
            </a:pPr>
            <a:r>
              <a:rPr lang="es-PR" altLang="en-US" dirty="0" smtClean="0">
                <a:latin typeface="Arial" pitchFamily="34" charset="0"/>
              </a:rPr>
              <a:t>19 de noviembre de 2015</a:t>
            </a:r>
            <a:endParaRPr lang="es-PR" altLang="en-US" sz="2400" dirty="0" smtClean="0">
              <a:latin typeface="Arial" pitchFamily="34" charset="0"/>
            </a:endParaRPr>
          </a:p>
        </p:txBody>
      </p:sp>
    </p:spTree>
    <p:extLst>
      <p:ext uri="{BB962C8B-B14F-4D97-AF65-F5344CB8AC3E}">
        <p14:creationId xmlns:p14="http://schemas.microsoft.com/office/powerpoint/2010/main" val="2507852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915400" cy="990600"/>
          </a:xfrm>
        </p:spPr>
        <p:txBody>
          <a:bodyPr>
            <a:normAutofit fontScale="90000"/>
          </a:bodyPr>
          <a:lstStyle/>
          <a:p>
            <a:pPr>
              <a:defRPr/>
            </a:pPr>
            <a:r>
              <a:rPr lang="es-PR" dirty="0" smtClean="0"/>
              <a:t>Cuando el documento que generamos para el proceso de pesada es </a:t>
            </a:r>
            <a:r>
              <a:rPr lang="es-PR" dirty="0" smtClean="0"/>
              <a:t>deficiente (Cont.)... </a:t>
            </a:r>
            <a:endParaRPr lang="es-PR" dirty="0"/>
          </a:p>
        </p:txBody>
      </p:sp>
      <p:sp>
        <p:nvSpPr>
          <p:cNvPr id="26627" name="Content Placeholder 2"/>
          <p:cNvSpPr>
            <a:spLocks noGrp="1"/>
          </p:cNvSpPr>
          <p:nvPr>
            <p:ph idx="1"/>
          </p:nvPr>
        </p:nvSpPr>
        <p:spPr>
          <a:xfrm>
            <a:off x="457200" y="1828800"/>
            <a:ext cx="8229600" cy="4648200"/>
          </a:xfrm>
        </p:spPr>
        <p:txBody>
          <a:bodyPr>
            <a:normAutofit/>
          </a:bodyPr>
          <a:lstStyle/>
          <a:p>
            <a:pPr marL="0" lvl="0" indent="0">
              <a:buClr>
                <a:srgbClr val="A9A57C"/>
              </a:buClr>
              <a:buNone/>
            </a:pPr>
            <a:r>
              <a:rPr lang="es-PR" altLang="en-US" dirty="0" smtClean="0">
                <a:solidFill>
                  <a:srgbClr val="2F2B20"/>
                </a:solidFill>
              </a:rPr>
              <a:t>Los </a:t>
            </a:r>
            <a:r>
              <a:rPr lang="es-PR" altLang="en-US" dirty="0" smtClean="0">
                <a:solidFill>
                  <a:srgbClr val="2F2B20"/>
                </a:solidFill>
              </a:rPr>
              <a:t>errores en documentación para el proceso de pesada ocasionan que el producto:</a:t>
            </a:r>
          </a:p>
          <a:p>
            <a:endParaRPr lang="en-US" altLang="en-US" dirty="0" smtClean="0"/>
          </a:p>
        </p:txBody>
      </p:sp>
      <p:graphicFrame>
        <p:nvGraphicFramePr>
          <p:cNvPr id="4" name="Diagram 3"/>
          <p:cNvGraphicFramePr/>
          <p:nvPr>
            <p:extLst>
              <p:ext uri="{D42A27DB-BD31-4B8C-83A1-F6EECF244321}">
                <p14:modId xmlns:p14="http://schemas.microsoft.com/office/powerpoint/2010/main" val="105065514"/>
              </p:ext>
            </p:extLst>
          </p:nvPr>
        </p:nvGraphicFramePr>
        <p:xfrm>
          <a:off x="1676400" y="2743200"/>
          <a:ext cx="7010400" cy="401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837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s-PR" dirty="0" smtClean="0"/>
              <a:t>Que me puede ayudar al final de mi documentación…</a:t>
            </a:r>
            <a:endParaRPr lang="es-PR" dirty="0"/>
          </a:p>
        </p:txBody>
      </p:sp>
      <p:sp>
        <p:nvSpPr>
          <p:cNvPr id="3" name="Content Placeholder 2"/>
          <p:cNvSpPr>
            <a:spLocks noGrp="1"/>
          </p:cNvSpPr>
          <p:nvPr>
            <p:ph idx="1"/>
          </p:nvPr>
        </p:nvSpPr>
        <p:spPr>
          <a:xfrm>
            <a:off x="381000" y="1905000"/>
            <a:ext cx="8229600" cy="4876800"/>
          </a:xfrm>
        </p:spPr>
        <p:txBody>
          <a:bodyPr>
            <a:normAutofit/>
          </a:bodyPr>
          <a:lstStyle/>
          <a:p>
            <a:pPr marL="0" indent="0">
              <a:buNone/>
            </a:pPr>
            <a:r>
              <a:rPr lang="es-PR" sz="2800" dirty="0" smtClean="0"/>
              <a:t>Una vez tengamos documentado nuestro proceso de pesada en los documentos requeridos podemos verificarlos nuevamente para garantizar que nuestra documentación es clara y legible de forma que no se afecte el producto.</a:t>
            </a:r>
          </a:p>
          <a:p>
            <a:pPr marL="0" indent="0">
              <a:buNone/>
            </a:pPr>
            <a:endParaRPr lang="es-PR" sz="2800" dirty="0" smtClean="0"/>
          </a:p>
          <a:p>
            <a:pPr marL="0" indent="0">
              <a:buNone/>
            </a:pPr>
            <a:r>
              <a:rPr lang="es-PR" sz="2800" dirty="0" smtClean="0"/>
              <a:t>La verificación de todo lo que documentamos puede ayudarnos a prevenir errores y garantiza una documentación </a:t>
            </a:r>
            <a:r>
              <a:rPr lang="es-PR" sz="2800" dirty="0" smtClean="0"/>
              <a:t>clara</a:t>
            </a:r>
            <a:r>
              <a:rPr lang="es-PR" sz="2800" dirty="0"/>
              <a:t> </a:t>
            </a:r>
            <a:r>
              <a:rPr lang="es-PR" sz="2800" dirty="0" smtClean="0"/>
              <a:t>(Molina</a:t>
            </a:r>
            <a:r>
              <a:rPr lang="es-PR" sz="2800" dirty="0"/>
              <a:t>, 2014).</a:t>
            </a:r>
            <a:endParaRPr lang="es-PR" sz="2800" dirty="0" smtClean="0"/>
          </a:p>
        </p:txBody>
      </p:sp>
    </p:spTree>
    <p:extLst>
      <p:ext uri="{BB962C8B-B14F-4D97-AF65-F5344CB8AC3E}">
        <p14:creationId xmlns:p14="http://schemas.microsoft.com/office/powerpoint/2010/main" val="1877701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Resumen</a:t>
            </a:r>
            <a:endParaRPr lang="en-US" dirty="0"/>
          </a:p>
        </p:txBody>
      </p:sp>
      <p:sp>
        <p:nvSpPr>
          <p:cNvPr id="3" name="Content Placeholder 2"/>
          <p:cNvSpPr>
            <a:spLocks noGrp="1"/>
          </p:cNvSpPr>
          <p:nvPr>
            <p:ph idx="1"/>
          </p:nvPr>
        </p:nvSpPr>
        <p:spPr/>
        <p:txBody>
          <a:bodyPr/>
          <a:lstStyle/>
          <a:p>
            <a:pPr marL="0" indent="0">
              <a:buNone/>
            </a:pPr>
            <a:r>
              <a:rPr lang="es-ES" dirty="0" smtClean="0"/>
              <a:t>Los documentos tienen que ser claros y legibles para poder describir </a:t>
            </a:r>
            <a:r>
              <a:rPr lang="es-ES" dirty="0"/>
              <a:t>todas las actividades y operaciones realizadas para la </a:t>
            </a:r>
            <a:r>
              <a:rPr lang="es-ES" dirty="0" smtClean="0"/>
              <a:t>formulación </a:t>
            </a:r>
            <a:r>
              <a:rPr lang="es-ES" dirty="0"/>
              <a:t>de un producto y que las mismas fueron </a:t>
            </a:r>
            <a:r>
              <a:rPr lang="es-ES" dirty="0" smtClean="0"/>
              <a:t>adecuadas</a:t>
            </a:r>
            <a:r>
              <a:rPr lang="es-ES" dirty="0"/>
              <a:t> </a:t>
            </a:r>
            <a:r>
              <a:rPr lang="es-ES" dirty="0" smtClean="0"/>
              <a:t>(Molina, 2014).</a:t>
            </a:r>
            <a:endParaRPr lang="es-ES" dirty="0"/>
          </a:p>
        </p:txBody>
      </p:sp>
    </p:spTree>
    <p:extLst>
      <p:ext uri="{BB962C8B-B14F-4D97-AF65-F5344CB8AC3E}">
        <p14:creationId xmlns:p14="http://schemas.microsoft.com/office/powerpoint/2010/main" val="16474128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s-PR"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7592" y="2057400"/>
            <a:ext cx="2200275" cy="26966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7781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Referencias</a:t>
            </a:r>
            <a:endParaRPr lang="en-US"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600200"/>
            <a:ext cx="75438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19225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fontAlgn="auto" hangingPunct="1">
              <a:spcAft>
                <a:spcPts val="0"/>
              </a:spcAft>
              <a:defRPr/>
            </a:pPr>
            <a:r>
              <a:rPr lang="es-PR" altLang="en-US" dirty="0" smtClean="0">
                <a:latin typeface="Arial" pitchFamily="34" charset="0"/>
              </a:rPr>
              <a:t>Objetivos</a:t>
            </a:r>
          </a:p>
        </p:txBody>
      </p:sp>
      <p:sp>
        <p:nvSpPr>
          <p:cNvPr id="7171" name="Rectangle 3"/>
          <p:cNvSpPr>
            <a:spLocks noGrp="1" noChangeArrowheads="1"/>
          </p:cNvSpPr>
          <p:nvPr>
            <p:ph idx="1"/>
          </p:nvPr>
        </p:nvSpPr>
        <p:spPr>
          <a:xfrm>
            <a:off x="381000" y="1524000"/>
            <a:ext cx="8077200" cy="4525963"/>
          </a:xfrm>
        </p:spPr>
        <p:txBody>
          <a:bodyPr rtlCol="0">
            <a:normAutofit/>
          </a:bodyPr>
          <a:lstStyle/>
          <a:p>
            <a:pPr marL="0" indent="0" eaLnBrk="1" fontAlgn="auto" hangingPunct="1">
              <a:spcAft>
                <a:spcPts val="0"/>
              </a:spcAft>
              <a:buNone/>
              <a:defRPr/>
            </a:pPr>
            <a:r>
              <a:rPr lang="es-PR" altLang="en-US" sz="2400" dirty="0" smtClean="0">
                <a:latin typeface="Arial" pitchFamily="34" charset="0"/>
              </a:rPr>
              <a:t>Al completar este adiestramiento los participantes podrán:</a:t>
            </a:r>
          </a:p>
          <a:p>
            <a:pPr lvl="1" indent="0">
              <a:buNone/>
              <a:defRPr/>
            </a:pPr>
            <a:r>
              <a:rPr lang="es-ES" altLang="en-US" sz="2400" dirty="0" smtClean="0">
                <a:latin typeface="Arial" pitchFamily="34" charset="0"/>
              </a:rPr>
              <a:t>Definir </a:t>
            </a:r>
            <a:r>
              <a:rPr lang="es-ES" altLang="en-US" sz="2400" dirty="0">
                <a:latin typeface="Arial" pitchFamily="34" charset="0"/>
              </a:rPr>
              <a:t>los conceptos de Documentación y Documento Regulatorio</a:t>
            </a:r>
            <a:r>
              <a:rPr lang="es-ES" altLang="en-US" sz="2400" dirty="0" smtClean="0">
                <a:latin typeface="Arial" pitchFamily="34" charset="0"/>
              </a:rPr>
              <a:t>.</a:t>
            </a:r>
            <a:endParaRPr lang="es-ES" altLang="en-US" sz="2400" dirty="0">
              <a:latin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743200"/>
            <a:ext cx="2165546"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932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PR" dirty="0" smtClean="0"/>
              <a:t/>
            </a:r>
            <a:br>
              <a:rPr lang="es-PR" dirty="0" smtClean="0"/>
            </a:br>
            <a:r>
              <a:rPr lang="es-PR" dirty="0" smtClean="0"/>
              <a:t>¿Qué </a:t>
            </a:r>
            <a:r>
              <a:rPr lang="es-PR" dirty="0"/>
              <a:t>es </a:t>
            </a:r>
            <a:r>
              <a:rPr lang="es-PR" dirty="0" smtClean="0"/>
              <a:t>Documentación</a:t>
            </a:r>
            <a:r>
              <a:rPr lang="es-PR" dirty="0"/>
              <a:t>?</a:t>
            </a:r>
            <a:br>
              <a:rPr lang="es-PR" dirty="0"/>
            </a:br>
            <a:endParaRPr lang="en-US" dirty="0"/>
          </a:p>
        </p:txBody>
      </p:sp>
      <p:sp>
        <p:nvSpPr>
          <p:cNvPr id="3" name="Content Placeholder 2"/>
          <p:cNvSpPr>
            <a:spLocks noGrp="1"/>
          </p:cNvSpPr>
          <p:nvPr>
            <p:ph idx="1"/>
          </p:nvPr>
        </p:nvSpPr>
        <p:spPr>
          <a:xfrm>
            <a:off x="381000" y="2362200"/>
            <a:ext cx="8229600" cy="4876800"/>
          </a:xfrm>
        </p:spPr>
        <p:txBody>
          <a:bodyPr>
            <a:normAutofit/>
          </a:bodyPr>
          <a:lstStyle/>
          <a:p>
            <a:pPr marL="0" indent="0">
              <a:buNone/>
            </a:pPr>
            <a:r>
              <a:rPr lang="es-PR" dirty="0" smtClean="0"/>
              <a:t>Es una parte esencial en la manufactura de todo producto.</a:t>
            </a:r>
          </a:p>
          <a:p>
            <a:pPr marL="0" indent="0">
              <a:buNone/>
            </a:pPr>
            <a:endParaRPr lang="es-PR" dirty="0" smtClean="0"/>
          </a:p>
          <a:p>
            <a:pPr marL="0" indent="0">
              <a:buNone/>
            </a:pPr>
            <a:r>
              <a:rPr lang="es-PR" dirty="0" smtClean="0"/>
              <a:t>Su función es describir</a:t>
            </a:r>
            <a:r>
              <a:rPr lang="es-ES" dirty="0" smtClean="0"/>
              <a:t> </a:t>
            </a:r>
            <a:r>
              <a:rPr lang="es-ES" dirty="0"/>
              <a:t>todas las actividades y operaciones realizadas </a:t>
            </a:r>
            <a:r>
              <a:rPr lang="es-ES" dirty="0" smtClean="0"/>
              <a:t>para la fabricación de un producto y que las mismas fueron </a:t>
            </a:r>
            <a:r>
              <a:rPr lang="es-ES" dirty="0" smtClean="0"/>
              <a:t>adecuadas</a:t>
            </a:r>
            <a:r>
              <a:rPr lang="es-ES" dirty="0"/>
              <a:t> </a:t>
            </a:r>
            <a:r>
              <a:rPr lang="es-ES" dirty="0" smtClean="0"/>
              <a:t>(Molina, 2014).</a:t>
            </a:r>
            <a:endParaRPr lang="es-ES" dirty="0" smtClean="0"/>
          </a:p>
          <a:p>
            <a:pPr marL="0" indent="0">
              <a:buNone/>
            </a:pPr>
            <a:endParaRPr lang="es-PR" dirty="0" smtClean="0"/>
          </a:p>
          <a:p>
            <a:pPr marL="0" indent="0">
              <a:buNone/>
            </a:pPr>
            <a:endParaRPr lang="es-PR" dirty="0" smtClean="0"/>
          </a:p>
          <a:p>
            <a:pPr marL="0" indent="0">
              <a:buNone/>
            </a:pPr>
            <a:endParaRPr lang="es-PR" dirty="0"/>
          </a:p>
          <a:p>
            <a:pPr marL="0" indent="0">
              <a:buNone/>
            </a:pPr>
            <a:endParaRPr lang="es-P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914400"/>
            <a:ext cx="1666875"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58551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¿Qué es Documentación? (Cont.)…</a:t>
            </a:r>
            <a:endParaRPr lang="es-PR" dirty="0"/>
          </a:p>
        </p:txBody>
      </p:sp>
      <p:sp>
        <p:nvSpPr>
          <p:cNvPr id="3" name="Content Placeholder 2"/>
          <p:cNvSpPr>
            <a:spLocks noGrp="1"/>
          </p:cNvSpPr>
          <p:nvPr>
            <p:ph idx="1"/>
          </p:nvPr>
        </p:nvSpPr>
        <p:spPr/>
        <p:txBody>
          <a:bodyPr/>
          <a:lstStyle/>
          <a:p>
            <a:pPr marL="0" indent="0">
              <a:buNone/>
            </a:pPr>
            <a:r>
              <a:rPr lang="es-ES" dirty="0"/>
              <a:t>La documentación demuestra que:</a:t>
            </a:r>
          </a:p>
          <a:p>
            <a:pPr marL="548640" lvl="2" indent="0">
              <a:buNone/>
            </a:pPr>
            <a:endParaRPr lang="en-US" dirty="0"/>
          </a:p>
        </p:txBody>
      </p:sp>
      <p:graphicFrame>
        <p:nvGraphicFramePr>
          <p:cNvPr id="4" name="Diagram 3"/>
          <p:cNvGraphicFramePr/>
          <p:nvPr>
            <p:extLst>
              <p:ext uri="{D42A27DB-BD31-4B8C-83A1-F6EECF244321}">
                <p14:modId xmlns:p14="http://schemas.microsoft.com/office/powerpoint/2010/main" val="3260394049"/>
              </p:ext>
            </p:extLst>
          </p:nvPr>
        </p:nvGraphicFramePr>
        <p:xfrm>
          <a:off x="1219200" y="1752600"/>
          <a:ext cx="75438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3220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
            </a:r>
            <a:br>
              <a:rPr lang="es-ES" dirty="0" smtClean="0"/>
            </a:br>
            <a:r>
              <a:rPr lang="es-ES" dirty="0" smtClean="0"/>
              <a:t>¿</a:t>
            </a:r>
            <a:r>
              <a:rPr lang="es-ES" dirty="0"/>
              <a:t>Qué necesita ser documentado? </a:t>
            </a:r>
            <a:br>
              <a:rPr lang="es-ES" dirty="0"/>
            </a:br>
            <a:endParaRPr lang="en-US" dirty="0"/>
          </a:p>
        </p:txBody>
      </p:sp>
      <p:sp>
        <p:nvSpPr>
          <p:cNvPr id="3" name="Content Placeholder 2"/>
          <p:cNvSpPr>
            <a:spLocks noGrp="1"/>
          </p:cNvSpPr>
          <p:nvPr>
            <p:ph idx="1"/>
          </p:nvPr>
        </p:nvSpPr>
        <p:spPr>
          <a:xfrm>
            <a:off x="457200" y="1514475"/>
            <a:ext cx="8229600" cy="4876800"/>
          </a:xfrm>
        </p:spPr>
        <p:txBody>
          <a:bodyPr>
            <a:normAutofit/>
          </a:bodyPr>
          <a:lstStyle/>
          <a:p>
            <a:pPr marL="457200" indent="-457200">
              <a:buFont typeface="+mj-lt"/>
              <a:buAutoNum type="arabicPeriod"/>
            </a:pPr>
            <a:r>
              <a:rPr lang="es-ES" dirty="0" smtClean="0"/>
              <a:t>Todos los pasos realizados en el proceso de pesaje.</a:t>
            </a:r>
          </a:p>
          <a:p>
            <a:pPr marL="457200" indent="-457200">
              <a:buFont typeface="+mj-lt"/>
              <a:buAutoNum type="arabicPeriod"/>
            </a:pPr>
            <a:endParaRPr lang="es-ES" dirty="0"/>
          </a:p>
          <a:p>
            <a:pPr marL="457200" indent="-457200">
              <a:buFont typeface="+mj-lt"/>
              <a:buAutoNum type="arabicPeriod"/>
            </a:pPr>
            <a:r>
              <a:rPr lang="es-ES" dirty="0" smtClean="0"/>
              <a:t> Estos incluyen:</a:t>
            </a:r>
          </a:p>
          <a:p>
            <a:pPr marL="822960" lvl="3" indent="0">
              <a:buNone/>
            </a:pPr>
            <a:r>
              <a:rPr lang="es-ES" sz="2000" dirty="0"/>
              <a:t>m</a:t>
            </a:r>
            <a:r>
              <a:rPr lang="es-ES" sz="2000" dirty="0" smtClean="0"/>
              <a:t>edidas</a:t>
            </a:r>
          </a:p>
          <a:p>
            <a:pPr marL="822960" lvl="3" indent="0">
              <a:buNone/>
            </a:pPr>
            <a:r>
              <a:rPr lang="es-ES" sz="2000" dirty="0" smtClean="0"/>
              <a:t>tiempo</a:t>
            </a:r>
          </a:p>
          <a:p>
            <a:pPr marL="822960" lvl="3" indent="0">
              <a:buNone/>
            </a:pPr>
            <a:r>
              <a:rPr lang="es-ES" sz="2000" dirty="0"/>
              <a:t>c</a:t>
            </a:r>
            <a:r>
              <a:rPr lang="es-ES" sz="2000" dirty="0" smtClean="0"/>
              <a:t>álculos</a:t>
            </a:r>
          </a:p>
          <a:p>
            <a:pPr marL="822960" lvl="3" indent="0">
              <a:buNone/>
            </a:pPr>
            <a:r>
              <a:rPr lang="es-ES" sz="2000" dirty="0"/>
              <a:t>s</a:t>
            </a:r>
            <a:r>
              <a:rPr lang="es-ES" sz="2000" dirty="0" smtClean="0"/>
              <a:t>ecuencias</a:t>
            </a:r>
            <a:endParaRPr lang="es-ES" sz="2000" dirty="0"/>
          </a:p>
          <a:p>
            <a:pPr marL="822960" lvl="3" indent="0">
              <a:buNone/>
            </a:pPr>
            <a:r>
              <a:rPr lang="es-ES" sz="2000" dirty="0" smtClean="0"/>
              <a:t>equipo </a:t>
            </a:r>
            <a:r>
              <a:rPr lang="es-ES" sz="2000" dirty="0"/>
              <a:t>o instrumento utilizado </a:t>
            </a:r>
          </a:p>
          <a:p>
            <a:pPr marL="822960" lvl="3" indent="0">
              <a:buNone/>
            </a:pPr>
            <a:r>
              <a:rPr lang="es-ES" sz="2000" dirty="0" smtClean="0"/>
              <a:t>firmas o iniciales de las personas que realizaron la </a:t>
            </a:r>
            <a:r>
              <a:rPr lang="es-ES" sz="2000" dirty="0" smtClean="0"/>
              <a:t>actividad</a:t>
            </a:r>
            <a:endParaRPr lang="es-ES" sz="2000" dirty="0" smtClean="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667000"/>
            <a:ext cx="1788803" cy="1895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2067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s-PR" dirty="0" smtClean="0"/>
              <a:t>Documentación Clara</a:t>
            </a:r>
            <a:endParaRPr lang="es-PR" dirty="0"/>
          </a:p>
        </p:txBody>
      </p:sp>
      <p:sp>
        <p:nvSpPr>
          <p:cNvPr id="24579" name="Content Placeholder 2"/>
          <p:cNvSpPr>
            <a:spLocks noGrp="1"/>
          </p:cNvSpPr>
          <p:nvPr>
            <p:ph idx="1"/>
          </p:nvPr>
        </p:nvSpPr>
        <p:spPr/>
        <p:txBody>
          <a:bodyPr/>
          <a:lstStyle/>
          <a:p>
            <a:pPr marL="0" indent="0">
              <a:buNone/>
            </a:pPr>
            <a:endParaRPr lang="es-PR" altLang="en-US" dirty="0" smtClean="0"/>
          </a:p>
          <a:p>
            <a:pPr marL="0" indent="0">
              <a:buNone/>
            </a:pPr>
            <a:r>
              <a:rPr lang="es-ES" altLang="en-US" dirty="0" smtClean="0"/>
              <a:t>Según Pérez, (s.f.) es </a:t>
            </a:r>
            <a:r>
              <a:rPr lang="es-ES" altLang="en-US" dirty="0"/>
              <a:t>importante documentar cualquier suceso no planificado y su explicación dentro del proceso de pesaje para el producto.</a:t>
            </a:r>
          </a:p>
          <a:p>
            <a:pPr marL="0" indent="0">
              <a:buNone/>
            </a:pPr>
            <a:endParaRPr lang="es-PR" altLang="en-US" dirty="0" smtClean="0"/>
          </a:p>
          <a:p>
            <a:pPr marL="0" indent="0">
              <a:buNone/>
            </a:pPr>
            <a:r>
              <a:rPr lang="es-PR" altLang="en-US" dirty="0" smtClean="0"/>
              <a:t>S</a:t>
            </a:r>
            <a:r>
              <a:rPr lang="es-PR" altLang="en-US" dirty="0" smtClean="0"/>
              <a:t>e refiere </a:t>
            </a:r>
            <a:r>
              <a:rPr lang="es-PR" altLang="en-US" dirty="0" smtClean="0"/>
              <a:t>a </a:t>
            </a:r>
            <a:r>
              <a:rPr lang="es-PR" altLang="en-US" dirty="0" smtClean="0"/>
              <a:t>:</a:t>
            </a:r>
          </a:p>
          <a:p>
            <a:pPr marL="274320" lvl="1" indent="0">
              <a:buNone/>
            </a:pPr>
            <a:endParaRPr lang="en-US" altLang="en-US" dirty="0" smtClean="0"/>
          </a:p>
        </p:txBody>
      </p:sp>
      <p:graphicFrame>
        <p:nvGraphicFramePr>
          <p:cNvPr id="3" name="Diagram 2"/>
          <p:cNvGraphicFramePr/>
          <p:nvPr>
            <p:extLst>
              <p:ext uri="{D42A27DB-BD31-4B8C-83A1-F6EECF244321}">
                <p14:modId xmlns:p14="http://schemas.microsoft.com/office/powerpoint/2010/main" val="2015047287"/>
              </p:ext>
            </p:extLst>
          </p:nvPr>
        </p:nvGraphicFramePr>
        <p:xfrm>
          <a:off x="1066800" y="3276600"/>
          <a:ext cx="71628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5400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R" dirty="0" smtClean="0"/>
              <a:t>Documentación Clara (Cont.)</a:t>
            </a:r>
            <a:endParaRPr lang="es-PR" dirty="0"/>
          </a:p>
        </p:txBody>
      </p:sp>
      <p:sp>
        <p:nvSpPr>
          <p:cNvPr id="3" name="Content Placeholder 2"/>
          <p:cNvSpPr>
            <a:spLocks noGrp="1"/>
          </p:cNvSpPr>
          <p:nvPr>
            <p:ph idx="1"/>
          </p:nvPr>
        </p:nvSpPr>
        <p:spPr/>
        <p:txBody>
          <a:bodyPr/>
          <a:lstStyle/>
          <a:p>
            <a:pPr marL="0" indent="0">
              <a:buNone/>
            </a:pPr>
            <a:r>
              <a:rPr lang="es-ES" dirty="0"/>
              <a:t>Cuando escribimos los datos del proceso teniendo en mente cumplir con las características mencionadas anteriormente estos podrán ser evaluados por las agencias reguladoras desde el primer momento si requerir explicaciones sobre nuestro proceso de pesada de materiales</a:t>
            </a:r>
            <a:r>
              <a:rPr lang="es-ES" dirty="0" smtClean="0"/>
              <a:t>.</a:t>
            </a:r>
          </a:p>
          <a:p>
            <a:pPr marL="0" indent="0">
              <a:buNone/>
            </a:pPr>
            <a:endParaRPr lang="es-ES" dirty="0"/>
          </a:p>
          <a:p>
            <a:pPr marL="0" indent="0">
              <a:buNone/>
            </a:pPr>
            <a:r>
              <a:rPr lang="es-ES" dirty="0"/>
              <a:t>Una documentación clara demuestra que tenemos nuestro proceso en </a:t>
            </a:r>
            <a:r>
              <a:rPr lang="es-ES" dirty="0" smtClean="0"/>
              <a:t>control y </a:t>
            </a:r>
            <a:r>
              <a:rPr lang="es-ES" dirty="0"/>
              <a:t>entendemos todo lo relacionado a la manufactura del producto.</a:t>
            </a:r>
          </a:p>
          <a:p>
            <a:pPr marL="0" indent="0">
              <a:buNone/>
            </a:pPr>
            <a:endParaRPr lang="es-ES" dirty="0"/>
          </a:p>
          <a:p>
            <a:endParaRPr lang="en-US" dirty="0"/>
          </a:p>
        </p:txBody>
      </p:sp>
    </p:spTree>
    <p:extLst>
      <p:ext uri="{BB962C8B-B14F-4D97-AF65-F5344CB8AC3E}">
        <p14:creationId xmlns:p14="http://schemas.microsoft.com/office/powerpoint/2010/main" val="1357435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s-PR" dirty="0" smtClean="0"/>
              <a:t>¿Qué es el Documento Regulatorio?</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marL="274320" lvl="1" indent="0">
              <a:buNone/>
            </a:pPr>
            <a:r>
              <a:rPr lang="es-ES" sz="2800" dirty="0" smtClean="0"/>
              <a:t>Es un documento que recoge </a:t>
            </a:r>
            <a:r>
              <a:rPr lang="es-ES" sz="2800" dirty="0"/>
              <a:t>la historia de cada paso </a:t>
            </a:r>
            <a:r>
              <a:rPr lang="es-ES" sz="2800" dirty="0" smtClean="0"/>
              <a:t>del proceso de pesaje para un producto en particular.</a:t>
            </a:r>
          </a:p>
          <a:p>
            <a:pPr marL="274320" lvl="1" indent="0">
              <a:buNone/>
            </a:pPr>
            <a:endParaRPr lang="es-ES" sz="2800" dirty="0" smtClean="0"/>
          </a:p>
          <a:p>
            <a:pPr marL="274320" lvl="1" indent="0">
              <a:buNone/>
            </a:pPr>
            <a:r>
              <a:rPr lang="es-ES" sz="2800" dirty="0" smtClean="0"/>
              <a:t>Se </a:t>
            </a:r>
            <a:r>
              <a:rPr lang="es-ES" sz="2800" dirty="0"/>
              <a:t>le conoce </a:t>
            </a:r>
            <a:r>
              <a:rPr lang="es-ES" sz="2800" dirty="0" smtClean="0"/>
              <a:t>de esta forma a todo documento que puede ser auditado por las agencias reguladoras.</a:t>
            </a:r>
          </a:p>
          <a:p>
            <a:pPr marL="274320" lvl="1" indent="0">
              <a:buNone/>
            </a:pPr>
            <a:endParaRPr lang="es-ES" sz="2800" dirty="0" smtClean="0"/>
          </a:p>
          <a:p>
            <a:pPr marL="274320" lvl="1" indent="0">
              <a:buNone/>
            </a:pPr>
            <a:r>
              <a:rPr lang="es-ES" sz="2800" dirty="0" smtClean="0"/>
              <a:t>La información documentada en estos documentos tiene que ser clara y legible en todo momento.</a:t>
            </a:r>
          </a:p>
          <a:p>
            <a:pPr marL="274320" lvl="1" indent="0">
              <a:buNone/>
            </a:pPr>
            <a:endParaRPr lang="en-US" sz="2800" dirty="0"/>
          </a:p>
        </p:txBody>
      </p:sp>
    </p:spTree>
    <p:extLst>
      <p:ext uri="{BB962C8B-B14F-4D97-AF65-F5344CB8AC3E}">
        <p14:creationId xmlns:p14="http://schemas.microsoft.com/office/powerpoint/2010/main" val="880753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s-PR" dirty="0" smtClean="0"/>
              <a:t>Cuando el documento que generamos para el proceso de pesada es deficiente... </a:t>
            </a:r>
            <a:endParaRPr lang="es-PR" dirty="0"/>
          </a:p>
        </p:txBody>
      </p:sp>
      <p:sp>
        <p:nvSpPr>
          <p:cNvPr id="26627" name="Content Placeholder 2"/>
          <p:cNvSpPr>
            <a:spLocks noGrp="1"/>
          </p:cNvSpPr>
          <p:nvPr>
            <p:ph idx="1"/>
          </p:nvPr>
        </p:nvSpPr>
        <p:spPr>
          <a:xfrm>
            <a:off x="457200" y="1828800"/>
            <a:ext cx="8229600" cy="4648200"/>
          </a:xfrm>
        </p:spPr>
        <p:txBody>
          <a:bodyPr>
            <a:normAutofit/>
          </a:bodyPr>
          <a:lstStyle/>
          <a:p>
            <a:pPr marL="0" lvl="0" indent="0">
              <a:buClr>
                <a:srgbClr val="A9A57C"/>
              </a:buClr>
              <a:buNone/>
            </a:pPr>
            <a:endParaRPr lang="es-PR" altLang="en-US" sz="2400" dirty="0" smtClean="0">
              <a:solidFill>
                <a:srgbClr val="2F2B20"/>
              </a:solidFill>
            </a:endParaRPr>
          </a:p>
          <a:p>
            <a:pPr marL="0" lvl="0" indent="0">
              <a:buClr>
                <a:srgbClr val="A9A57C"/>
              </a:buClr>
              <a:buNone/>
            </a:pPr>
            <a:r>
              <a:rPr lang="es-PR" altLang="en-US" sz="2400" dirty="0" smtClean="0">
                <a:solidFill>
                  <a:srgbClr val="2F2B20"/>
                </a:solidFill>
              </a:rPr>
              <a:t>Posee </a:t>
            </a:r>
            <a:r>
              <a:rPr lang="es-PR" altLang="en-US" sz="2400" dirty="0" smtClean="0">
                <a:solidFill>
                  <a:srgbClr val="2F2B20"/>
                </a:solidFill>
              </a:rPr>
              <a:t>en el </a:t>
            </a:r>
            <a:r>
              <a:rPr lang="es-PR" altLang="en-US" sz="2400" dirty="0" smtClean="0">
                <a:solidFill>
                  <a:srgbClr val="2F2B20"/>
                </a:solidFill>
              </a:rPr>
              <a:t>producto y ante las agencias reguladoras:</a:t>
            </a:r>
            <a:endParaRPr lang="es-PR" altLang="en-US" dirty="0" smtClean="0">
              <a:solidFill>
                <a:srgbClr val="2F2B20"/>
              </a:solidFill>
            </a:endParaRPr>
          </a:p>
          <a:p>
            <a:endParaRPr lang="en-US" altLang="en-US" dirty="0" smtClean="0"/>
          </a:p>
        </p:txBody>
      </p:sp>
      <p:graphicFrame>
        <p:nvGraphicFramePr>
          <p:cNvPr id="9" name="Diagram 8"/>
          <p:cNvGraphicFramePr/>
          <p:nvPr>
            <p:extLst>
              <p:ext uri="{D42A27DB-BD31-4B8C-83A1-F6EECF244321}">
                <p14:modId xmlns:p14="http://schemas.microsoft.com/office/powerpoint/2010/main" val="674599115"/>
              </p:ext>
            </p:extLst>
          </p:nvPr>
        </p:nvGraphicFramePr>
        <p:xfrm>
          <a:off x="0" y="3048000"/>
          <a:ext cx="8915400" cy="99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86529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517</TotalTime>
  <Words>510</Words>
  <Application>Microsoft Office PowerPoint</Application>
  <PresentationFormat>On-screen Show (4:3)</PresentationFormat>
  <Paragraphs>69</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Clarity</vt:lpstr>
      <vt:lpstr>  Módulo III:  Reglas para obtener una Buena Documentación para el Proceso de Pesada </vt:lpstr>
      <vt:lpstr>Objetivos</vt:lpstr>
      <vt:lpstr> ¿Qué es Documentación? </vt:lpstr>
      <vt:lpstr>¿Qué es Documentación? (Cont.)…</vt:lpstr>
      <vt:lpstr> ¿Qué necesita ser documentado?  </vt:lpstr>
      <vt:lpstr>Documentación Clara</vt:lpstr>
      <vt:lpstr>Documentación Clara (Cont.)</vt:lpstr>
      <vt:lpstr> ¿Qué es el Documento Regulatorio? </vt:lpstr>
      <vt:lpstr>Cuando el documento que generamos para el proceso de pesada es deficiente... </vt:lpstr>
      <vt:lpstr>Cuando el documento que generamos para el proceso de pesada es deficiente (Cont.)... </vt:lpstr>
      <vt:lpstr>Que me puede ayudar al final de mi documentación…</vt:lpstr>
      <vt:lpstr>Resumen</vt:lpstr>
      <vt:lpstr>PowerPoint Presentation</vt:lpstr>
      <vt:lpstr>Referencias</vt:lpstr>
    </vt:vector>
  </TitlesOfParts>
  <Company>Merck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Merck &amp; Co., Inc.</dc:creator>
  <cp:lastModifiedBy>Irvin</cp:lastModifiedBy>
  <cp:revision>129</cp:revision>
  <dcterms:created xsi:type="dcterms:W3CDTF">2015-03-20T20:11:20Z</dcterms:created>
  <dcterms:modified xsi:type="dcterms:W3CDTF">2015-11-22T02:00:54Z</dcterms:modified>
</cp:coreProperties>
</file>