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60" r:id="rId6"/>
    <p:sldId id="263" r:id="rId7"/>
    <p:sldId id="259" r:id="rId8"/>
    <p:sldId id="264" r:id="rId9"/>
    <p:sldId id="265" r:id="rId10"/>
    <p:sldId id="261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6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18FEA-A512-4DAD-92F5-40B084E27A0B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508CD-36B5-42D6-A35C-AE19250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4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508CD-36B5-42D6-A35C-AE19250E2E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7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CBB41F-4354-4FB8-9F13-F8E1F0FF05E3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CB8AD9-8336-4B92-83D9-492805DBCC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4478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s-PR" noProof="0" dirty="0" smtClean="0"/>
              <a:t>Presentación de Elementos Planteamiento del Problema</a:t>
            </a:r>
            <a:endParaRPr lang="es-PR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429000"/>
            <a:ext cx="7772400" cy="15240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s-PR" noProof="0" dirty="0" smtClean="0"/>
              <a:t>Odalys Gómez Millán</a:t>
            </a:r>
          </a:p>
          <a:p>
            <a:pPr algn="ctr"/>
            <a:r>
              <a:rPr lang="es-PR" noProof="0" dirty="0" smtClean="0"/>
              <a:t>ETRE 525</a:t>
            </a:r>
          </a:p>
          <a:p>
            <a:pPr algn="ctr"/>
            <a:r>
              <a:rPr lang="es-PR" noProof="0" dirty="0" smtClean="0"/>
              <a:t>Taller 3</a:t>
            </a:r>
          </a:p>
          <a:p>
            <a:pPr algn="ctr"/>
            <a:r>
              <a:rPr lang="es-PR" noProof="0" dirty="0" smtClean="0"/>
              <a:t>29 de mayo de 2015</a:t>
            </a:r>
          </a:p>
          <a:p>
            <a:pPr algn="ctr"/>
            <a:r>
              <a:rPr lang="es-PR" noProof="0" dirty="0" smtClean="0"/>
              <a:t>Profesora: Laylannie Torres</a:t>
            </a:r>
          </a:p>
        </p:txBody>
      </p:sp>
    </p:spTree>
    <p:extLst>
      <p:ext uri="{BB962C8B-B14F-4D97-AF65-F5344CB8AC3E}">
        <p14:creationId xmlns:p14="http://schemas.microsoft.com/office/powerpoint/2010/main" val="25024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dirty="0" smtClean="0"/>
              <a:t>Esta investigación busca demostrar que se puede desarrollar un curso e-</a:t>
            </a:r>
            <a:r>
              <a:rPr lang="es-PR" dirty="0" err="1" smtClean="0"/>
              <a:t>learning</a:t>
            </a:r>
            <a:r>
              <a:rPr lang="es-PR" dirty="0" smtClean="0"/>
              <a:t> para capacitar en el uso adecuado de la vestimenta para los procesos de producción. </a:t>
            </a:r>
          </a:p>
          <a:p>
            <a:r>
              <a:rPr lang="es-PR" dirty="0" smtClean="0"/>
              <a:t>Los empleados serán capacitados de forma individualizada utilizando un e-</a:t>
            </a:r>
            <a:r>
              <a:rPr lang="es-PR" dirty="0" err="1" smtClean="0"/>
              <a:t>learning</a:t>
            </a:r>
            <a:r>
              <a:rPr lang="es-PR" dirty="0" smtClean="0"/>
              <a:t> interactivo que a su vez les permitirá desarrollar el conocimiento sobre el tema y en corto tiempo.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Justificación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3209246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problema seleccionado y la investigación </a:t>
            </a:r>
            <a:r>
              <a:rPr lang="es-ES" smtClean="0"/>
              <a:t>que realizaré </a:t>
            </a:r>
            <a:r>
              <a:rPr lang="es-ES" dirty="0" smtClean="0"/>
              <a:t>busca hacer el andamiaje necesario para promover la utilización de cursos e-</a:t>
            </a:r>
            <a:r>
              <a:rPr lang="es-ES" dirty="0" err="1" smtClean="0"/>
              <a:t>learning</a:t>
            </a:r>
            <a:r>
              <a:rPr lang="es-ES" dirty="0" smtClean="0"/>
              <a:t> como mecanismo para realizar la capacitación de los empleados de una organización.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9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Referencias</a:t>
            </a:r>
            <a:endParaRPr lang="es-PR" noProof="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661521" cy="3505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24400"/>
            <a:ext cx="78486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232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Las investigaciones ayudan al entendimiento de un problema o situación existente y a su vez muestran como evoluciono o fue resuelto el mismo. </a:t>
            </a:r>
          </a:p>
          <a:p>
            <a:r>
              <a:rPr lang="es-PR" dirty="0" smtClean="0"/>
              <a:t>En mi caso he estado buscando problemas o investigaciones atadas </a:t>
            </a:r>
            <a:r>
              <a:rPr lang="es-PR" dirty="0" smtClean="0"/>
              <a:t>a cursos e-</a:t>
            </a:r>
            <a:r>
              <a:rPr lang="es-PR" dirty="0" err="1" smtClean="0"/>
              <a:t>learning</a:t>
            </a:r>
            <a:r>
              <a:rPr lang="es-PR" dirty="0" smtClean="0"/>
              <a:t> </a:t>
            </a:r>
            <a:r>
              <a:rPr lang="es-PR" dirty="0" smtClean="0"/>
              <a:t>para desarrollar la investigación asociada a este tema. </a:t>
            </a:r>
          </a:p>
          <a:p>
            <a:r>
              <a:rPr lang="es-PR" dirty="0" smtClean="0"/>
              <a:t>A continuación presentare una problemática de investigación que he seleccionado para realizar la investigación de este curso.</a:t>
            </a:r>
            <a:endParaRPr lang="es-P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noProof="0" dirty="0" smtClean="0"/>
              <a:t>Capacitación </a:t>
            </a:r>
            <a:r>
              <a:rPr lang="es-PR" dirty="0" smtClean="0"/>
              <a:t>e-</a:t>
            </a:r>
            <a:r>
              <a:rPr lang="es-PR" dirty="0" err="1" smtClean="0"/>
              <a:t>learning</a:t>
            </a:r>
            <a:r>
              <a:rPr lang="es-PR" noProof="0" dirty="0" smtClean="0"/>
              <a:t> </a:t>
            </a:r>
            <a:r>
              <a:rPr lang="es-PR" noProof="0" dirty="0" smtClean="0"/>
              <a:t>para los empleados de una organización en vestimenta de proceso.</a:t>
            </a:r>
            <a:endParaRPr lang="es-P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R" noProof="0" dirty="0" smtClean="0"/>
              <a:t>Problema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28511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noProof="0" dirty="0" smtClean="0"/>
              <a:t>Seleccione este problema porque en la organización se carece de una instrucción</a:t>
            </a:r>
            <a:r>
              <a:rPr lang="es-PR" baseline="0" noProof="0" dirty="0" smtClean="0"/>
              <a:t>                 </a:t>
            </a:r>
            <a:r>
              <a:rPr lang="es-PR" noProof="0" dirty="0" smtClean="0"/>
              <a:t>e-</a:t>
            </a:r>
            <a:r>
              <a:rPr lang="es-PR" noProof="0" dirty="0" err="1" smtClean="0"/>
              <a:t>leraning</a:t>
            </a:r>
            <a:r>
              <a:rPr lang="es-PR" noProof="0" dirty="0" smtClean="0"/>
              <a:t> para tratar este tema.</a:t>
            </a:r>
          </a:p>
          <a:p>
            <a:r>
              <a:rPr lang="es-PR" noProof="0" dirty="0" smtClean="0"/>
              <a:t>El tema de vestimenta es un requisito para todos los empleados de la organización. </a:t>
            </a:r>
          </a:p>
          <a:p>
            <a:r>
              <a:rPr lang="es-PR" noProof="0" dirty="0" smtClean="0"/>
              <a:t>Si los empleados entran a las áreas de producción incorrectamente vestidos pueden estar en riesgo tanto ellos como el producto. </a:t>
            </a:r>
          </a:p>
          <a:p>
            <a:r>
              <a:rPr lang="es-PR" noProof="0" dirty="0" smtClean="0"/>
              <a:t>La vestimenta funciona también como un ente para evitar contaminación de un proceso a otro.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Planteamiento del Problema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36119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noProof="0" dirty="0" smtClean="0"/>
              <a:t>Diseñar un curso de vestimenta de proceso en 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 para los empleados de una organización.</a:t>
            </a:r>
          </a:p>
          <a:p>
            <a:r>
              <a:rPr lang="es-PR" noProof="0" dirty="0" smtClean="0"/>
              <a:t>Identificar el sistema de </a:t>
            </a:r>
            <a:r>
              <a:rPr lang="es-PR" noProof="0" dirty="0" smtClean="0"/>
              <a:t>LMS </a:t>
            </a:r>
            <a:r>
              <a:rPr lang="es-PR" i="1" noProof="0" dirty="0" smtClean="0"/>
              <a:t>(</a:t>
            </a:r>
            <a:r>
              <a:rPr lang="es-PR" i="1" noProof="0" dirty="0" err="1" smtClean="0"/>
              <a:t>Learning</a:t>
            </a:r>
            <a:r>
              <a:rPr lang="es-PR" i="1" noProof="0" dirty="0" smtClean="0"/>
              <a:t> Management </a:t>
            </a:r>
            <a:r>
              <a:rPr lang="es-PR" i="1" noProof="0" dirty="0" err="1" smtClean="0"/>
              <a:t>System</a:t>
            </a:r>
            <a:r>
              <a:rPr lang="es-PR" i="1" noProof="0" dirty="0" smtClean="0"/>
              <a:t>) </a:t>
            </a:r>
            <a:r>
              <a:rPr lang="es-PR" noProof="0" dirty="0" smtClean="0"/>
              <a:t>que </a:t>
            </a:r>
            <a:r>
              <a:rPr lang="es-PR" noProof="0" dirty="0" smtClean="0"/>
              <a:t>apoye el manejo del curso 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 para la organización.</a:t>
            </a:r>
          </a:p>
          <a:p>
            <a:r>
              <a:rPr lang="es-PR" noProof="0" dirty="0" smtClean="0"/>
              <a:t>Evaluar posibles temas que pueden ser trabajados en e-</a:t>
            </a:r>
            <a:r>
              <a:rPr lang="es-PR" noProof="0" dirty="0" err="1" smtClean="0"/>
              <a:t>lerning</a:t>
            </a:r>
            <a:r>
              <a:rPr lang="es-PR" noProof="0" dirty="0" smtClean="0"/>
              <a:t> posteriormente al curso de 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 de vestimenta.</a:t>
            </a:r>
          </a:p>
          <a:p>
            <a:endParaRPr lang="es-PR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Objetivos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15636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noProof="0" dirty="0" smtClean="0"/>
              <a:t>Identificar las destrezas de computadoras mínimas que requiere un empleado para realizar la capacitación </a:t>
            </a:r>
            <a:r>
              <a:rPr lang="es-PR" noProof="0" dirty="0" smtClean="0"/>
              <a:t>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.</a:t>
            </a:r>
          </a:p>
          <a:p>
            <a:r>
              <a:rPr lang="es-PR" noProof="0" dirty="0" smtClean="0"/>
              <a:t>Explicar que haciendo uso de la capacitación </a:t>
            </a:r>
            <a:r>
              <a:rPr lang="es-PR" dirty="0" smtClean="0"/>
              <a:t>e-</a:t>
            </a:r>
            <a:r>
              <a:rPr lang="es-PR" dirty="0" err="1" smtClean="0"/>
              <a:t>learning</a:t>
            </a:r>
            <a:r>
              <a:rPr lang="es-PR" dirty="0" smtClean="0"/>
              <a:t> </a:t>
            </a:r>
            <a:r>
              <a:rPr lang="es-PR" dirty="0" smtClean="0"/>
              <a:t>es posible lograr que los empleados se adiestren en menor tiempo</a:t>
            </a:r>
            <a:r>
              <a:rPr lang="es-PR" noProof="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Objetivos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41984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noProof="0" dirty="0" smtClean="0"/>
              <a:t>¿Cuál es la Plataforma que apoya el contenido del curso desarrollado y </a:t>
            </a:r>
            <a:r>
              <a:rPr lang="es-PR" dirty="0" smtClean="0"/>
              <a:t>que sea</a:t>
            </a:r>
            <a:r>
              <a:rPr lang="es-PR" noProof="0" dirty="0" smtClean="0"/>
              <a:t> fácil de usar para los empleados de una organización.</a:t>
            </a:r>
          </a:p>
          <a:p>
            <a:r>
              <a:rPr lang="es-PR" noProof="0" dirty="0" smtClean="0"/>
              <a:t>¿Qué recursos multimedia le ofrecerán interactividad al curso de vestimenta de proceso para los empleados de </a:t>
            </a:r>
            <a:r>
              <a:rPr lang="es-PR" dirty="0" smtClean="0"/>
              <a:t>la</a:t>
            </a:r>
            <a:r>
              <a:rPr lang="es-PR" noProof="0" dirty="0" smtClean="0"/>
              <a:t> organización?</a:t>
            </a:r>
          </a:p>
          <a:p>
            <a:r>
              <a:rPr lang="es-PR" noProof="0" dirty="0" smtClean="0"/>
              <a:t>¿Qué otros temas pueden desarrollarse en </a:t>
            </a:r>
          </a:p>
          <a:p>
            <a:pPr marL="109728" indent="0">
              <a:buNone/>
            </a:pPr>
            <a:r>
              <a:rPr lang="es-PR" dirty="0"/>
              <a:t> </a:t>
            </a:r>
            <a:r>
              <a:rPr lang="es-PR" dirty="0" smtClean="0"/>
              <a:t>  </a:t>
            </a:r>
            <a:r>
              <a:rPr lang="es-PR" noProof="0" dirty="0" smtClean="0"/>
              <a:t>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 para una organización?</a:t>
            </a:r>
          </a:p>
          <a:p>
            <a:endParaRPr lang="es-PR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Preguntas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156293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noProof="0" dirty="0" smtClean="0"/>
              <a:t>¿Qué recursos multimedia puedo utilizar en el curso 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 para promover una mayor retención de información?</a:t>
            </a:r>
          </a:p>
          <a:p>
            <a:r>
              <a:rPr lang="es-PR" noProof="0" dirty="0" smtClean="0"/>
              <a:t>¿Cómo afecta la carencia de destrezas en computadora a los empleados de una  organización que tienen que capacitarse usando 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?</a:t>
            </a:r>
          </a:p>
          <a:p>
            <a:r>
              <a:rPr lang="es-PR" noProof="0" dirty="0" smtClean="0"/>
              <a:t>¿Cuánta duración debe poseer un curso </a:t>
            </a:r>
            <a:r>
              <a:rPr lang="es-PR" dirty="0" smtClean="0"/>
              <a:t>e-</a:t>
            </a:r>
            <a:r>
              <a:rPr lang="es-PR" dirty="0" err="1" smtClean="0"/>
              <a:t>learning</a:t>
            </a:r>
            <a:r>
              <a:rPr lang="es-PR" dirty="0"/>
              <a:t> </a:t>
            </a:r>
            <a:r>
              <a:rPr lang="es-PR" noProof="0" dirty="0" smtClean="0"/>
              <a:t>para facilitar la asimilación del material?</a:t>
            </a:r>
          </a:p>
          <a:p>
            <a:endParaRPr lang="es-PR" noProof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Preguntas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23419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es-PR" noProof="0" dirty="0" smtClean="0"/>
          </a:p>
          <a:p>
            <a:r>
              <a:rPr lang="es-PR" noProof="0" dirty="0" smtClean="0"/>
              <a:t>¿Cómo debe ser estructurado el contenido de un curso e-</a:t>
            </a:r>
            <a:r>
              <a:rPr lang="es-PR" noProof="0" dirty="0" err="1" smtClean="0"/>
              <a:t>learning</a:t>
            </a:r>
            <a:r>
              <a:rPr lang="es-PR" noProof="0" dirty="0" smtClean="0"/>
              <a:t> para los empleados de una organización?</a:t>
            </a:r>
          </a:p>
          <a:p>
            <a:r>
              <a:rPr lang="es-PR" noProof="0" dirty="0" smtClean="0"/>
              <a:t>¿Qué tópicos deben ser cubiertos dentro de vestimenta para proceso?</a:t>
            </a:r>
          </a:p>
          <a:p>
            <a:r>
              <a:rPr lang="es-PR" noProof="0" dirty="0" smtClean="0"/>
              <a:t>¿Cuál es el orden correcto para el uso de vestimenta de proceso en las áreas de producción?</a:t>
            </a:r>
          </a:p>
          <a:p>
            <a:endParaRPr lang="es-PR" noProof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noProof="0" dirty="0" smtClean="0"/>
              <a:t>Preguntas</a:t>
            </a:r>
            <a:endParaRPr lang="es-PR" noProof="0" dirty="0"/>
          </a:p>
        </p:txBody>
      </p:sp>
    </p:spTree>
    <p:extLst>
      <p:ext uri="{BB962C8B-B14F-4D97-AF65-F5344CB8AC3E}">
        <p14:creationId xmlns:p14="http://schemas.microsoft.com/office/powerpoint/2010/main" val="9615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</TotalTime>
  <Words>522</Words>
  <Application>Microsoft Office PowerPoint</Application>
  <PresentationFormat>On-screen Show (4:3)</PresentationFormat>
  <Paragraphs>45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Presentación de Elementos Planteamiento del Problema</vt:lpstr>
      <vt:lpstr>Introducción</vt:lpstr>
      <vt:lpstr>Problema</vt:lpstr>
      <vt:lpstr>Planteamiento del Problema</vt:lpstr>
      <vt:lpstr>Objetivos</vt:lpstr>
      <vt:lpstr>Objetivos</vt:lpstr>
      <vt:lpstr>Preguntas</vt:lpstr>
      <vt:lpstr>Preguntas</vt:lpstr>
      <vt:lpstr>Preguntas</vt:lpstr>
      <vt:lpstr>Justificación</vt:lpstr>
      <vt:lpstr>Conclusión</vt:lpstr>
      <vt:lpstr>Referencias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Elementos Planteamiento del Problema</dc:title>
  <dc:creator>Irvin</dc:creator>
  <cp:lastModifiedBy>Irvin</cp:lastModifiedBy>
  <cp:revision>27</cp:revision>
  <dcterms:created xsi:type="dcterms:W3CDTF">2015-05-29T01:33:58Z</dcterms:created>
  <dcterms:modified xsi:type="dcterms:W3CDTF">2015-05-30T02:16:06Z</dcterms:modified>
</cp:coreProperties>
</file>