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8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6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6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6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7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6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8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3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9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2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0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9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556A1-8DA8-4A83-9D60-F5460FBB11FF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D57B-2375-4200-9D3E-22E9F28A0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5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400">
              <a:schemeClr val="accent2">
                <a:lumMod val="20000"/>
                <a:lumOff val="80000"/>
              </a:schemeClr>
            </a:gs>
            <a:gs pos="41250">
              <a:schemeClr val="accent2">
                <a:lumMod val="20000"/>
                <a:lumOff val="80000"/>
              </a:schemeClr>
            </a:gs>
            <a:gs pos="0">
              <a:schemeClr val="accent2">
                <a:lumMod val="40000"/>
                <a:lumOff val="60000"/>
              </a:schemeClr>
            </a:gs>
            <a:gs pos="50000">
              <a:schemeClr val="accent2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rvin\Pictures\Mapa Taller 3\elear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1" y="3316818"/>
            <a:ext cx="1773519" cy="1101060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rvin\Pictures\Mapa Taller 3\scho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279" y="2175048"/>
            <a:ext cx="914506" cy="914506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Irvin\Pictures\Mapa Taller 3\prez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57" y="3174594"/>
            <a:ext cx="1524000" cy="678338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Irvin\Pictures\Mapa Taller 3\vide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328" y="4098017"/>
            <a:ext cx="968528" cy="947195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Irvin\Pictures\Mapa Taller 3\emaze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873" y="4114800"/>
            <a:ext cx="1138167" cy="815686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Irvin\Pictures\Mapa Taller 3\podcast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328" y="2673472"/>
            <a:ext cx="968528" cy="1204636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5896" y="938430"/>
            <a:ext cx="1828799" cy="1015663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R" sz="1200" dirty="0" smtClean="0"/>
              <a:t>Odalys Gómez Millán</a:t>
            </a:r>
          </a:p>
          <a:p>
            <a:pPr algn="ctr"/>
            <a:r>
              <a:rPr lang="es-PR" sz="1200" dirty="0" smtClean="0"/>
              <a:t>Taller 3</a:t>
            </a:r>
          </a:p>
          <a:p>
            <a:pPr algn="ctr"/>
            <a:r>
              <a:rPr lang="es-PR" sz="1200" dirty="0" smtClean="0"/>
              <a:t>ETEL 603</a:t>
            </a:r>
          </a:p>
          <a:p>
            <a:pPr algn="ctr"/>
            <a:r>
              <a:rPr lang="es-PR" sz="1200" dirty="0" smtClean="0"/>
              <a:t>03/13/2015</a:t>
            </a:r>
          </a:p>
          <a:p>
            <a:pPr algn="ctr"/>
            <a:r>
              <a:rPr lang="es-PR" sz="1200" dirty="0" smtClean="0"/>
              <a:t>Profesora: Silvia Esquilin</a:t>
            </a:r>
          </a:p>
        </p:txBody>
      </p:sp>
      <p:sp>
        <p:nvSpPr>
          <p:cNvPr id="6" name="Rectangle 5"/>
          <p:cNvSpPr/>
          <p:nvPr/>
        </p:nvSpPr>
        <p:spPr>
          <a:xfrm>
            <a:off x="4018060" y="1080627"/>
            <a:ext cx="1468340" cy="8452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R" sz="1200" dirty="0" smtClean="0"/>
              <a:t>Es una plataforma fácil de usar para el profesor y el alumno  además  es gratuita.</a:t>
            </a:r>
            <a:endParaRPr lang="es-PR" sz="1200" dirty="0"/>
          </a:p>
        </p:txBody>
      </p:sp>
      <p:sp>
        <p:nvSpPr>
          <p:cNvPr id="8" name="Rectangle 7"/>
          <p:cNvSpPr/>
          <p:nvPr/>
        </p:nvSpPr>
        <p:spPr>
          <a:xfrm>
            <a:off x="284205" y="2086301"/>
            <a:ext cx="3326836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R" sz="1200" dirty="0" smtClean="0"/>
              <a:t>Presentación interactiva en línea que permite una conexión de forma diversa para estimular el aprendizaje del alumno.</a:t>
            </a:r>
            <a:endParaRPr lang="es-PR" sz="1200" dirty="0"/>
          </a:p>
        </p:txBody>
      </p:sp>
      <p:sp>
        <p:nvSpPr>
          <p:cNvPr id="11" name="Rectangle 10"/>
          <p:cNvSpPr/>
          <p:nvPr/>
        </p:nvSpPr>
        <p:spPr>
          <a:xfrm>
            <a:off x="6016856" y="932773"/>
            <a:ext cx="3048000" cy="14003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R" sz="1200" dirty="0" smtClean="0"/>
              <a:t>Herramienta que facilita el aprendizaje auditivo y fomenta la reflexión del alumno sobre el tema discutido. Además esta disponible para ser escuchado las veces que sean necesarias. Para la actividad de aprendizaje en mi adiestramiento utilizare  Audioboom o Voki.    </a:t>
            </a:r>
            <a:endParaRPr lang="es-PR" sz="1200" dirty="0"/>
          </a:p>
        </p:txBody>
      </p:sp>
      <p:sp>
        <p:nvSpPr>
          <p:cNvPr id="12" name="Rectangle 11"/>
          <p:cNvSpPr/>
          <p:nvPr/>
        </p:nvSpPr>
        <p:spPr>
          <a:xfrm>
            <a:off x="6161164" y="5410200"/>
            <a:ext cx="1752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R" sz="1200" dirty="0" smtClean="0"/>
              <a:t>Herramienta que facilitar el aprendizaje visual pues expone o presenta lo que se quiere enseñar.</a:t>
            </a:r>
            <a:endParaRPr lang="es-PR" sz="1200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13" y="5219586"/>
            <a:ext cx="3802765" cy="1555400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Connector 14"/>
          <p:cNvCxnSpPr>
            <a:endCxn id="1026" idx="1"/>
          </p:cNvCxnSpPr>
          <p:nvPr/>
        </p:nvCxnSpPr>
        <p:spPr>
          <a:xfrm>
            <a:off x="3041957" y="3657600"/>
            <a:ext cx="670924" cy="209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30" idx="3"/>
          </p:cNvCxnSpPr>
          <p:nvPr/>
        </p:nvCxnSpPr>
        <p:spPr>
          <a:xfrm flipV="1">
            <a:off x="2849040" y="3962400"/>
            <a:ext cx="863841" cy="560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26" idx="0"/>
          </p:cNvCxnSpPr>
          <p:nvPr/>
        </p:nvCxnSpPr>
        <p:spPr>
          <a:xfrm flipH="1" flipV="1">
            <a:off x="4599640" y="3174594"/>
            <a:ext cx="1" cy="142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86400" y="2924501"/>
            <a:ext cx="1060913" cy="455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26" idx="3"/>
            <a:endCxn id="1029" idx="1"/>
          </p:cNvCxnSpPr>
          <p:nvPr/>
        </p:nvCxnSpPr>
        <p:spPr>
          <a:xfrm>
            <a:off x="5486400" y="3867348"/>
            <a:ext cx="1085928" cy="704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39000" y="5048552"/>
            <a:ext cx="0" cy="342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74011" y="2333169"/>
            <a:ext cx="0" cy="299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6" idx="2"/>
          </p:cNvCxnSpPr>
          <p:nvPr/>
        </p:nvCxnSpPr>
        <p:spPr>
          <a:xfrm flipV="1">
            <a:off x="4752230" y="1925836"/>
            <a:ext cx="0" cy="204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Straight Connector 1024"/>
          <p:cNvCxnSpPr/>
          <p:nvPr/>
        </p:nvCxnSpPr>
        <p:spPr>
          <a:xfrm flipV="1">
            <a:off x="2438400" y="2924501"/>
            <a:ext cx="0" cy="227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034"/>
          <p:cNvSpPr/>
          <p:nvPr/>
        </p:nvSpPr>
        <p:spPr>
          <a:xfrm>
            <a:off x="609894" y="239858"/>
            <a:ext cx="85861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Mapa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Conceptos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para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Actividades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Enseñanza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y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Aprendizaje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069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Irvin</dc:creator>
  <cp:lastModifiedBy>Irvin</cp:lastModifiedBy>
  <cp:revision>16</cp:revision>
  <dcterms:created xsi:type="dcterms:W3CDTF">2015-03-14T00:19:22Z</dcterms:created>
  <dcterms:modified xsi:type="dcterms:W3CDTF">2015-03-27T19:54:30Z</dcterms:modified>
</cp:coreProperties>
</file>