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2" r:id="rId4"/>
    <p:sldId id="264" r:id="rId5"/>
    <p:sldId id="261" r:id="rId6"/>
    <p:sldId id="259" r:id="rId7"/>
    <p:sldId id="260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17EFC-0687-4F2E-AB16-86221C63BC1E}" type="doc">
      <dgm:prSet loTypeId="urn:microsoft.com/office/officeart/2005/8/layout/bList2" loCatId="picture" qsTypeId="urn:microsoft.com/office/officeart/2005/8/quickstyle/3d5" qsCatId="3D" csTypeId="urn:microsoft.com/office/officeart/2005/8/colors/accent0_3" csCatId="mainScheme" phldr="1"/>
      <dgm:spPr/>
    </dgm:pt>
    <dgm:pt modelId="{05560FFE-4D81-4E5E-BBCC-1D3A0288282A}">
      <dgm:prSet phldrT="[Text]"/>
      <dgm:spPr/>
      <dgm:t>
        <a:bodyPr/>
        <a:lstStyle/>
        <a:p>
          <a:r>
            <a:rPr lang="es-ES" dirty="0" smtClean="0"/>
            <a:t>Adiestramiento e-</a:t>
          </a:r>
          <a:r>
            <a:rPr lang="es-ES" dirty="0" err="1" smtClean="0"/>
            <a:t>learning</a:t>
          </a:r>
          <a:r>
            <a:rPr lang="es-ES" dirty="0" smtClean="0"/>
            <a:t> para el Proceso de Pesaje de Materia Prima según los Procedimientos y Regulaciones Aplicables a los Productos de la Organización X.</a:t>
          </a:r>
          <a:endParaRPr lang="en-US" dirty="0"/>
        </a:p>
      </dgm:t>
    </dgm:pt>
    <dgm:pt modelId="{4BA6FA12-A4FC-4D73-B976-FEB186650374}" type="parTrans" cxnId="{B64E2D68-79A4-432E-A39D-BC02FEBE900D}">
      <dgm:prSet/>
      <dgm:spPr/>
      <dgm:t>
        <a:bodyPr/>
        <a:lstStyle/>
        <a:p>
          <a:endParaRPr lang="en-US"/>
        </a:p>
      </dgm:t>
    </dgm:pt>
    <dgm:pt modelId="{73DF5DDA-FC00-480D-955A-BC6132CD1EC5}" type="sibTrans" cxnId="{B64E2D68-79A4-432E-A39D-BC02FEBE900D}">
      <dgm:prSet/>
      <dgm:spPr/>
      <dgm:t>
        <a:bodyPr/>
        <a:lstStyle/>
        <a:p>
          <a:endParaRPr lang="en-US"/>
        </a:p>
      </dgm:t>
    </dgm:pt>
    <dgm:pt modelId="{165FADCE-D81B-4AE0-98B1-5702A323E868}" type="pres">
      <dgm:prSet presAssocID="{7B117EFC-0687-4F2E-AB16-86221C63BC1E}" presName="diagram" presStyleCnt="0">
        <dgm:presLayoutVars>
          <dgm:dir/>
          <dgm:animLvl val="lvl"/>
          <dgm:resizeHandles val="exact"/>
        </dgm:presLayoutVars>
      </dgm:prSet>
      <dgm:spPr/>
    </dgm:pt>
    <dgm:pt modelId="{372F62A7-6DF6-410F-A381-0268AAD76742}" type="pres">
      <dgm:prSet presAssocID="{05560FFE-4D81-4E5E-BBCC-1D3A0288282A}" presName="compNode" presStyleCnt="0"/>
      <dgm:spPr/>
    </dgm:pt>
    <dgm:pt modelId="{E5052452-E3BC-4937-A75C-992068432B5D}" type="pres">
      <dgm:prSet presAssocID="{05560FFE-4D81-4E5E-BBCC-1D3A0288282A}" presName="childRect" presStyleLbl="bgAcc1" presStyleIdx="0" presStyleCnt="1" custLinFactNeighborX="-1704" custLinFactNeighborY="-1586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0AFA08-ED7C-477A-ADD6-2C38761DAE21}" type="pres">
      <dgm:prSet presAssocID="{05560FFE-4D81-4E5E-BBCC-1D3A0288282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603E2-535A-4469-95CF-F3EA8223E4F2}" type="pres">
      <dgm:prSet presAssocID="{05560FFE-4D81-4E5E-BBCC-1D3A0288282A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48E065EF-9869-459F-8E75-7A3983A52857}" type="pres">
      <dgm:prSet presAssocID="{05560FFE-4D81-4E5E-BBCC-1D3A0288282A}" presName="adorn" presStyleLbl="fgAccFollowNode1" presStyleIdx="0" presStyleCnt="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B8B42A7C-44F6-4C6B-AF43-920A85B243A0}" type="presOf" srcId="{7B117EFC-0687-4F2E-AB16-86221C63BC1E}" destId="{165FADCE-D81B-4AE0-98B1-5702A323E868}" srcOrd="0" destOrd="0" presId="urn:microsoft.com/office/officeart/2005/8/layout/bList2"/>
    <dgm:cxn modelId="{79A44D9D-A10F-48A0-9A93-F2BCB6117AC1}" type="presOf" srcId="{05560FFE-4D81-4E5E-BBCC-1D3A0288282A}" destId="{C48603E2-535A-4469-95CF-F3EA8223E4F2}" srcOrd="1" destOrd="0" presId="urn:microsoft.com/office/officeart/2005/8/layout/bList2"/>
    <dgm:cxn modelId="{9D11B04C-5AFF-4355-9FB2-46B5A621BF7A}" type="presOf" srcId="{05560FFE-4D81-4E5E-BBCC-1D3A0288282A}" destId="{C80AFA08-ED7C-477A-ADD6-2C38761DAE21}" srcOrd="0" destOrd="0" presId="urn:microsoft.com/office/officeart/2005/8/layout/bList2"/>
    <dgm:cxn modelId="{B64E2D68-79A4-432E-A39D-BC02FEBE900D}" srcId="{7B117EFC-0687-4F2E-AB16-86221C63BC1E}" destId="{05560FFE-4D81-4E5E-BBCC-1D3A0288282A}" srcOrd="0" destOrd="0" parTransId="{4BA6FA12-A4FC-4D73-B976-FEB186650374}" sibTransId="{73DF5DDA-FC00-480D-955A-BC6132CD1EC5}"/>
    <dgm:cxn modelId="{E541D2B0-D244-43E8-A80B-7025AD038E2F}" type="presParOf" srcId="{165FADCE-D81B-4AE0-98B1-5702A323E868}" destId="{372F62A7-6DF6-410F-A381-0268AAD76742}" srcOrd="0" destOrd="0" presId="urn:microsoft.com/office/officeart/2005/8/layout/bList2"/>
    <dgm:cxn modelId="{0D671694-11A8-4537-8B02-F57020290778}" type="presParOf" srcId="{372F62A7-6DF6-410F-A381-0268AAD76742}" destId="{E5052452-E3BC-4937-A75C-992068432B5D}" srcOrd="0" destOrd="0" presId="urn:microsoft.com/office/officeart/2005/8/layout/bList2"/>
    <dgm:cxn modelId="{3FD3E338-5A22-4C93-BD05-884939F4912B}" type="presParOf" srcId="{372F62A7-6DF6-410F-A381-0268AAD76742}" destId="{C80AFA08-ED7C-477A-ADD6-2C38761DAE21}" srcOrd="1" destOrd="0" presId="urn:microsoft.com/office/officeart/2005/8/layout/bList2"/>
    <dgm:cxn modelId="{1477C1AC-07AE-4999-AC2B-6E4A20059733}" type="presParOf" srcId="{372F62A7-6DF6-410F-A381-0268AAD76742}" destId="{C48603E2-535A-4469-95CF-F3EA8223E4F2}" srcOrd="2" destOrd="0" presId="urn:microsoft.com/office/officeart/2005/8/layout/bList2"/>
    <dgm:cxn modelId="{6145CE78-DFBD-482A-AA20-60ED580554C3}" type="presParOf" srcId="{372F62A7-6DF6-410F-A381-0268AAD76742}" destId="{48E065EF-9869-459F-8E75-7A3983A5285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4929BF-2F61-44DB-9690-E7FB088C769F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</dgm:pt>
    <dgm:pt modelId="{A331E3D8-48B2-4CA0-8E92-527C90BCB4AF}">
      <dgm:prSet phldrT="[Text]" custT="1"/>
      <dgm:spPr/>
      <dgm:t>
        <a:bodyPr/>
        <a:lstStyle/>
        <a:p>
          <a:pPr algn="ctr"/>
          <a:r>
            <a:rPr lang="es-PR" sz="3600" noProof="0" dirty="0" smtClean="0"/>
            <a:t>Módulo I </a:t>
          </a:r>
          <a:r>
            <a:rPr lang="es-PR" sz="2000" noProof="0" dirty="0" smtClean="0"/>
            <a:t>Ordenar los pasos del proceso de pesada de materiales</a:t>
          </a:r>
          <a:r>
            <a:rPr lang="en-US" sz="2000" dirty="0" smtClean="0"/>
            <a:t>.</a:t>
          </a:r>
          <a:endParaRPr lang="en-US" sz="2000" dirty="0"/>
        </a:p>
      </dgm:t>
    </dgm:pt>
    <dgm:pt modelId="{1283EB41-A75F-46C9-A7E2-A8A725239F4D}" type="parTrans" cxnId="{F8D19BB8-8674-469A-AC87-8BBB24E52F66}">
      <dgm:prSet/>
      <dgm:spPr/>
      <dgm:t>
        <a:bodyPr/>
        <a:lstStyle/>
        <a:p>
          <a:endParaRPr lang="en-US"/>
        </a:p>
      </dgm:t>
    </dgm:pt>
    <dgm:pt modelId="{22A7AA59-C4DA-4313-9182-1B21FE6B9D23}" type="sibTrans" cxnId="{F8D19BB8-8674-469A-AC87-8BBB24E52F66}">
      <dgm:prSet/>
      <dgm:spPr/>
      <dgm:t>
        <a:bodyPr/>
        <a:lstStyle/>
        <a:p>
          <a:endParaRPr lang="en-US"/>
        </a:p>
      </dgm:t>
    </dgm:pt>
    <dgm:pt modelId="{CFCF94A9-0BB7-40AF-8EA7-349FE1EB0C6E}">
      <dgm:prSet phldrT="[Text]" custT="1"/>
      <dgm:spPr/>
      <dgm:t>
        <a:bodyPr/>
        <a:lstStyle/>
        <a:p>
          <a:r>
            <a:rPr lang="es-PR" sz="3600" noProof="0" dirty="0" smtClean="0"/>
            <a:t>Módulo II </a:t>
          </a:r>
          <a:r>
            <a:rPr lang="es-PR" sz="2000" noProof="0" dirty="0" smtClean="0"/>
            <a:t>Enumerar  los pasos del proceso de verificación de la balanza.</a:t>
          </a:r>
          <a:endParaRPr lang="es-PR" sz="2000" noProof="0" dirty="0"/>
        </a:p>
      </dgm:t>
    </dgm:pt>
    <dgm:pt modelId="{58161021-9668-4AE6-99C2-873C6FCE5555}" type="parTrans" cxnId="{39D6F894-322D-4E19-82BA-9D83661884BE}">
      <dgm:prSet/>
      <dgm:spPr/>
      <dgm:t>
        <a:bodyPr/>
        <a:lstStyle/>
        <a:p>
          <a:endParaRPr lang="en-US"/>
        </a:p>
      </dgm:t>
    </dgm:pt>
    <dgm:pt modelId="{194EBAC8-FE40-426D-A13A-6FAD6E423036}" type="sibTrans" cxnId="{39D6F894-322D-4E19-82BA-9D83661884BE}">
      <dgm:prSet/>
      <dgm:spPr/>
      <dgm:t>
        <a:bodyPr/>
        <a:lstStyle/>
        <a:p>
          <a:endParaRPr lang="en-US"/>
        </a:p>
      </dgm:t>
    </dgm:pt>
    <dgm:pt modelId="{655F4325-E9D5-4481-AF8B-DA38E4387600}">
      <dgm:prSet phldrT="[Text]" custT="1"/>
      <dgm:spPr/>
      <dgm:t>
        <a:bodyPr/>
        <a:lstStyle/>
        <a:p>
          <a:endParaRPr lang="en-US" sz="3600" dirty="0" smtClean="0"/>
        </a:p>
        <a:p>
          <a:r>
            <a:rPr lang="es-PR" sz="3600" noProof="0" dirty="0" smtClean="0"/>
            <a:t>Módulo III </a:t>
          </a:r>
          <a:r>
            <a:rPr lang="es-PR" sz="2000" noProof="0" dirty="0" smtClean="0"/>
            <a:t>Identificar las reglas asociadas a una buena documentación del proceso de pesada.</a:t>
          </a:r>
          <a:endParaRPr lang="es-PR" sz="2000" noProof="0" dirty="0"/>
        </a:p>
      </dgm:t>
    </dgm:pt>
    <dgm:pt modelId="{5A84091D-62FB-41FD-A164-D19BCCF7471B}" type="parTrans" cxnId="{FB90604A-7AFF-43DA-BC15-47E51D4FCB26}">
      <dgm:prSet/>
      <dgm:spPr/>
      <dgm:t>
        <a:bodyPr/>
        <a:lstStyle/>
        <a:p>
          <a:endParaRPr lang="en-US"/>
        </a:p>
      </dgm:t>
    </dgm:pt>
    <dgm:pt modelId="{A9826FB9-F766-4274-B029-ACC9AD5F54E1}" type="sibTrans" cxnId="{FB90604A-7AFF-43DA-BC15-47E51D4FCB26}">
      <dgm:prSet/>
      <dgm:spPr/>
      <dgm:t>
        <a:bodyPr/>
        <a:lstStyle/>
        <a:p>
          <a:endParaRPr lang="en-US"/>
        </a:p>
      </dgm:t>
    </dgm:pt>
    <dgm:pt modelId="{133CB7E6-6B75-4767-801A-C76F0A012D24}" type="pres">
      <dgm:prSet presAssocID="{024929BF-2F61-44DB-9690-E7FB088C769F}" presName="Name0" presStyleCnt="0">
        <dgm:presLayoutVars>
          <dgm:dir/>
          <dgm:resizeHandles val="exact"/>
        </dgm:presLayoutVars>
      </dgm:prSet>
      <dgm:spPr/>
    </dgm:pt>
    <dgm:pt modelId="{D8343C81-BB38-4011-B822-21B8F30E5A3E}" type="pres">
      <dgm:prSet presAssocID="{024929BF-2F61-44DB-9690-E7FB088C769F}" presName="fgShape" presStyleLbl="fgShp" presStyleIdx="0" presStyleCnt="1" custScaleX="60367" custScaleY="136365" custLinFactNeighborX="1044" custLinFactNeighborY="40995"/>
      <dgm:spPr/>
    </dgm:pt>
    <dgm:pt modelId="{39903718-762C-4385-9C6F-8D398BE0A7B3}" type="pres">
      <dgm:prSet presAssocID="{024929BF-2F61-44DB-9690-E7FB088C769F}" presName="linComp" presStyleCnt="0"/>
      <dgm:spPr/>
    </dgm:pt>
    <dgm:pt modelId="{1DE00AAD-CE49-4BF3-8619-D508C542E2E6}" type="pres">
      <dgm:prSet presAssocID="{A331E3D8-48B2-4CA0-8E92-527C90BCB4AF}" presName="compNode" presStyleCnt="0"/>
      <dgm:spPr/>
    </dgm:pt>
    <dgm:pt modelId="{1B5442E2-5AEF-40D5-A049-3700BBBCD116}" type="pres">
      <dgm:prSet presAssocID="{A331E3D8-48B2-4CA0-8E92-527C90BCB4AF}" presName="bkgdShape" presStyleLbl="node1" presStyleIdx="0" presStyleCnt="3"/>
      <dgm:spPr/>
      <dgm:t>
        <a:bodyPr/>
        <a:lstStyle/>
        <a:p>
          <a:endParaRPr lang="en-US"/>
        </a:p>
      </dgm:t>
    </dgm:pt>
    <dgm:pt modelId="{72F57EA9-FA03-471F-AAF4-E9D6908A79BF}" type="pres">
      <dgm:prSet presAssocID="{A331E3D8-48B2-4CA0-8E92-527C90BCB4A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272C6-DFD6-47AA-A3F4-F5FFBB156C31}" type="pres">
      <dgm:prSet presAssocID="{A331E3D8-48B2-4CA0-8E92-527C90BCB4AF}" presName="invisiNode" presStyleLbl="node1" presStyleIdx="0" presStyleCnt="3"/>
      <dgm:spPr/>
    </dgm:pt>
    <dgm:pt modelId="{6EA09CAF-3B8F-4D5D-809E-29D38E0EC6BE}" type="pres">
      <dgm:prSet presAssocID="{A331E3D8-48B2-4CA0-8E92-527C90BCB4A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B77B258-DCF6-49A6-9B36-1BD11D1D0065}" type="pres">
      <dgm:prSet presAssocID="{22A7AA59-C4DA-4313-9182-1B21FE6B9D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C198E4-676E-4ABD-9DB2-37946A714BA6}" type="pres">
      <dgm:prSet presAssocID="{CFCF94A9-0BB7-40AF-8EA7-349FE1EB0C6E}" presName="compNode" presStyleCnt="0"/>
      <dgm:spPr/>
    </dgm:pt>
    <dgm:pt modelId="{8B11AC33-1F6A-403B-B3C6-05116AD4FC4C}" type="pres">
      <dgm:prSet presAssocID="{CFCF94A9-0BB7-40AF-8EA7-349FE1EB0C6E}" presName="bkgdShape" presStyleLbl="node1" presStyleIdx="1" presStyleCnt="3" custLinFactNeighborX="-1021" custLinFactNeighborY="-239"/>
      <dgm:spPr/>
      <dgm:t>
        <a:bodyPr/>
        <a:lstStyle/>
        <a:p>
          <a:endParaRPr lang="en-US"/>
        </a:p>
      </dgm:t>
    </dgm:pt>
    <dgm:pt modelId="{432D3F83-5B7D-43F6-BF38-9F32D1F1B0EF}" type="pres">
      <dgm:prSet presAssocID="{CFCF94A9-0BB7-40AF-8EA7-349FE1EB0C6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BA4D4-3932-4DBF-A90C-388174B599E2}" type="pres">
      <dgm:prSet presAssocID="{CFCF94A9-0BB7-40AF-8EA7-349FE1EB0C6E}" presName="invisiNode" presStyleLbl="node1" presStyleIdx="1" presStyleCnt="3"/>
      <dgm:spPr/>
    </dgm:pt>
    <dgm:pt modelId="{646A846A-664F-400B-B8D9-41F90A70C17C}" type="pres">
      <dgm:prSet presAssocID="{CFCF94A9-0BB7-40AF-8EA7-349FE1EB0C6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346919B3-1AEF-4320-8CED-BA6435CC0A80}" type="pres">
      <dgm:prSet presAssocID="{194EBAC8-FE40-426D-A13A-6FAD6E4230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4B94144-C58E-4CDD-8962-B073A1466944}" type="pres">
      <dgm:prSet presAssocID="{655F4325-E9D5-4481-AF8B-DA38E4387600}" presName="compNode" presStyleCnt="0"/>
      <dgm:spPr/>
    </dgm:pt>
    <dgm:pt modelId="{B0867075-D3A7-49F9-9172-2F20670D1EA8}" type="pres">
      <dgm:prSet presAssocID="{655F4325-E9D5-4481-AF8B-DA38E4387600}" presName="bkgdShape" presStyleLbl="node1" presStyleIdx="2" presStyleCnt="3" custLinFactNeighborX="856" custLinFactNeighborY="-239"/>
      <dgm:spPr/>
      <dgm:t>
        <a:bodyPr/>
        <a:lstStyle/>
        <a:p>
          <a:endParaRPr lang="en-US"/>
        </a:p>
      </dgm:t>
    </dgm:pt>
    <dgm:pt modelId="{BA0A291A-6036-4982-B505-17E780769446}" type="pres">
      <dgm:prSet presAssocID="{655F4325-E9D5-4481-AF8B-DA38E438760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03FE9-B233-4D85-8527-19EE5739498C}" type="pres">
      <dgm:prSet presAssocID="{655F4325-E9D5-4481-AF8B-DA38E4387600}" presName="invisiNode" presStyleLbl="node1" presStyleIdx="2" presStyleCnt="3"/>
      <dgm:spPr/>
    </dgm:pt>
    <dgm:pt modelId="{3547FC74-667D-4668-B3C9-509CAC29A34C}" type="pres">
      <dgm:prSet presAssocID="{655F4325-E9D5-4481-AF8B-DA38E4387600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</dgm:ptLst>
  <dgm:cxnLst>
    <dgm:cxn modelId="{F519A5D6-BB84-4C96-8ADC-7C0C9520BBA3}" type="presOf" srcId="{024929BF-2F61-44DB-9690-E7FB088C769F}" destId="{133CB7E6-6B75-4767-801A-C76F0A012D24}" srcOrd="0" destOrd="0" presId="urn:microsoft.com/office/officeart/2005/8/layout/hList7"/>
    <dgm:cxn modelId="{39D6F894-322D-4E19-82BA-9D83661884BE}" srcId="{024929BF-2F61-44DB-9690-E7FB088C769F}" destId="{CFCF94A9-0BB7-40AF-8EA7-349FE1EB0C6E}" srcOrd="1" destOrd="0" parTransId="{58161021-9668-4AE6-99C2-873C6FCE5555}" sibTransId="{194EBAC8-FE40-426D-A13A-6FAD6E423036}"/>
    <dgm:cxn modelId="{52E1F782-E751-42C0-B889-89A7DE63EEE1}" type="presOf" srcId="{22A7AA59-C4DA-4313-9182-1B21FE6B9D23}" destId="{5B77B258-DCF6-49A6-9B36-1BD11D1D0065}" srcOrd="0" destOrd="0" presId="urn:microsoft.com/office/officeart/2005/8/layout/hList7"/>
    <dgm:cxn modelId="{E2825488-E0C9-4FEA-92F2-8CCF5E511495}" type="presOf" srcId="{655F4325-E9D5-4481-AF8B-DA38E4387600}" destId="{B0867075-D3A7-49F9-9172-2F20670D1EA8}" srcOrd="0" destOrd="0" presId="urn:microsoft.com/office/officeart/2005/8/layout/hList7"/>
    <dgm:cxn modelId="{D2ECC4C6-420A-40EE-9A89-A6A0729C4890}" type="presOf" srcId="{194EBAC8-FE40-426D-A13A-6FAD6E423036}" destId="{346919B3-1AEF-4320-8CED-BA6435CC0A80}" srcOrd="0" destOrd="0" presId="urn:microsoft.com/office/officeart/2005/8/layout/hList7"/>
    <dgm:cxn modelId="{F8D19BB8-8674-469A-AC87-8BBB24E52F66}" srcId="{024929BF-2F61-44DB-9690-E7FB088C769F}" destId="{A331E3D8-48B2-4CA0-8E92-527C90BCB4AF}" srcOrd="0" destOrd="0" parTransId="{1283EB41-A75F-46C9-A7E2-A8A725239F4D}" sibTransId="{22A7AA59-C4DA-4313-9182-1B21FE6B9D23}"/>
    <dgm:cxn modelId="{2367DACC-51E6-447E-B579-035F5AB744ED}" type="presOf" srcId="{A331E3D8-48B2-4CA0-8E92-527C90BCB4AF}" destId="{72F57EA9-FA03-471F-AAF4-E9D6908A79BF}" srcOrd="1" destOrd="0" presId="urn:microsoft.com/office/officeart/2005/8/layout/hList7"/>
    <dgm:cxn modelId="{130E947B-8949-42C6-AFBB-A0F2676A7A7C}" type="presOf" srcId="{655F4325-E9D5-4481-AF8B-DA38E4387600}" destId="{BA0A291A-6036-4982-B505-17E780769446}" srcOrd="1" destOrd="0" presId="urn:microsoft.com/office/officeart/2005/8/layout/hList7"/>
    <dgm:cxn modelId="{CE459673-BA09-4EA8-946F-80211D5A8EEB}" type="presOf" srcId="{CFCF94A9-0BB7-40AF-8EA7-349FE1EB0C6E}" destId="{8B11AC33-1F6A-403B-B3C6-05116AD4FC4C}" srcOrd="0" destOrd="0" presId="urn:microsoft.com/office/officeart/2005/8/layout/hList7"/>
    <dgm:cxn modelId="{314592E6-EFA7-46BA-8C13-C0273E77986B}" type="presOf" srcId="{CFCF94A9-0BB7-40AF-8EA7-349FE1EB0C6E}" destId="{432D3F83-5B7D-43F6-BF38-9F32D1F1B0EF}" srcOrd="1" destOrd="0" presId="urn:microsoft.com/office/officeart/2005/8/layout/hList7"/>
    <dgm:cxn modelId="{FB90604A-7AFF-43DA-BC15-47E51D4FCB26}" srcId="{024929BF-2F61-44DB-9690-E7FB088C769F}" destId="{655F4325-E9D5-4481-AF8B-DA38E4387600}" srcOrd="2" destOrd="0" parTransId="{5A84091D-62FB-41FD-A164-D19BCCF7471B}" sibTransId="{A9826FB9-F766-4274-B029-ACC9AD5F54E1}"/>
    <dgm:cxn modelId="{05C04A95-96FF-4DE1-9713-EA0710F97BD0}" type="presOf" srcId="{A331E3D8-48B2-4CA0-8E92-527C90BCB4AF}" destId="{1B5442E2-5AEF-40D5-A049-3700BBBCD116}" srcOrd="0" destOrd="0" presId="urn:microsoft.com/office/officeart/2005/8/layout/hList7"/>
    <dgm:cxn modelId="{30C412BC-E8B8-4A24-B0D5-51BB1AFD48DA}" type="presParOf" srcId="{133CB7E6-6B75-4767-801A-C76F0A012D24}" destId="{D8343C81-BB38-4011-B822-21B8F30E5A3E}" srcOrd="0" destOrd="0" presId="urn:microsoft.com/office/officeart/2005/8/layout/hList7"/>
    <dgm:cxn modelId="{DCDE00F5-7327-451A-8FAE-8BE5829C445C}" type="presParOf" srcId="{133CB7E6-6B75-4767-801A-C76F0A012D24}" destId="{39903718-762C-4385-9C6F-8D398BE0A7B3}" srcOrd="1" destOrd="0" presId="urn:microsoft.com/office/officeart/2005/8/layout/hList7"/>
    <dgm:cxn modelId="{F42E82AE-05D2-45D5-BB2D-063EBD9BE800}" type="presParOf" srcId="{39903718-762C-4385-9C6F-8D398BE0A7B3}" destId="{1DE00AAD-CE49-4BF3-8619-D508C542E2E6}" srcOrd="0" destOrd="0" presId="urn:microsoft.com/office/officeart/2005/8/layout/hList7"/>
    <dgm:cxn modelId="{B51474FD-F743-4623-8090-E5E7DB05D8CF}" type="presParOf" srcId="{1DE00AAD-CE49-4BF3-8619-D508C542E2E6}" destId="{1B5442E2-5AEF-40D5-A049-3700BBBCD116}" srcOrd="0" destOrd="0" presId="urn:microsoft.com/office/officeart/2005/8/layout/hList7"/>
    <dgm:cxn modelId="{C5BCE79D-1F76-4EE5-B938-F038A3579FC1}" type="presParOf" srcId="{1DE00AAD-CE49-4BF3-8619-D508C542E2E6}" destId="{72F57EA9-FA03-471F-AAF4-E9D6908A79BF}" srcOrd="1" destOrd="0" presId="urn:microsoft.com/office/officeart/2005/8/layout/hList7"/>
    <dgm:cxn modelId="{6B8D451E-AA19-4553-A159-90AD91C40AB7}" type="presParOf" srcId="{1DE00AAD-CE49-4BF3-8619-D508C542E2E6}" destId="{AEF272C6-DFD6-47AA-A3F4-F5FFBB156C31}" srcOrd="2" destOrd="0" presId="urn:microsoft.com/office/officeart/2005/8/layout/hList7"/>
    <dgm:cxn modelId="{7D0E5194-AF51-4C9E-83FE-E47828875CAA}" type="presParOf" srcId="{1DE00AAD-CE49-4BF3-8619-D508C542E2E6}" destId="{6EA09CAF-3B8F-4D5D-809E-29D38E0EC6BE}" srcOrd="3" destOrd="0" presId="urn:microsoft.com/office/officeart/2005/8/layout/hList7"/>
    <dgm:cxn modelId="{08B73B51-7FF4-4300-B7BF-4B1BE74C6739}" type="presParOf" srcId="{39903718-762C-4385-9C6F-8D398BE0A7B3}" destId="{5B77B258-DCF6-49A6-9B36-1BD11D1D0065}" srcOrd="1" destOrd="0" presId="urn:microsoft.com/office/officeart/2005/8/layout/hList7"/>
    <dgm:cxn modelId="{37C0530D-D40F-434B-990C-395E60CEDA3F}" type="presParOf" srcId="{39903718-762C-4385-9C6F-8D398BE0A7B3}" destId="{6FC198E4-676E-4ABD-9DB2-37946A714BA6}" srcOrd="2" destOrd="0" presId="urn:microsoft.com/office/officeart/2005/8/layout/hList7"/>
    <dgm:cxn modelId="{13E01024-4520-4C1E-9E5F-BB19D53583D3}" type="presParOf" srcId="{6FC198E4-676E-4ABD-9DB2-37946A714BA6}" destId="{8B11AC33-1F6A-403B-B3C6-05116AD4FC4C}" srcOrd="0" destOrd="0" presId="urn:microsoft.com/office/officeart/2005/8/layout/hList7"/>
    <dgm:cxn modelId="{031505BE-A46C-4CAF-BE08-56F4AE470D6E}" type="presParOf" srcId="{6FC198E4-676E-4ABD-9DB2-37946A714BA6}" destId="{432D3F83-5B7D-43F6-BF38-9F32D1F1B0EF}" srcOrd="1" destOrd="0" presId="urn:microsoft.com/office/officeart/2005/8/layout/hList7"/>
    <dgm:cxn modelId="{A68B647E-5925-4939-8745-F5E2EB1E89B6}" type="presParOf" srcId="{6FC198E4-676E-4ABD-9DB2-37946A714BA6}" destId="{F38BA4D4-3932-4DBF-A90C-388174B599E2}" srcOrd="2" destOrd="0" presId="urn:microsoft.com/office/officeart/2005/8/layout/hList7"/>
    <dgm:cxn modelId="{0C8E7A9C-B55A-4F45-B185-D4A5092A2920}" type="presParOf" srcId="{6FC198E4-676E-4ABD-9DB2-37946A714BA6}" destId="{646A846A-664F-400B-B8D9-41F90A70C17C}" srcOrd="3" destOrd="0" presId="urn:microsoft.com/office/officeart/2005/8/layout/hList7"/>
    <dgm:cxn modelId="{24F90E42-0673-4A58-956B-5BDAA15C707D}" type="presParOf" srcId="{39903718-762C-4385-9C6F-8D398BE0A7B3}" destId="{346919B3-1AEF-4320-8CED-BA6435CC0A80}" srcOrd="3" destOrd="0" presId="urn:microsoft.com/office/officeart/2005/8/layout/hList7"/>
    <dgm:cxn modelId="{0F8A74D2-E02D-49EF-AB7D-49EF0C2C97A5}" type="presParOf" srcId="{39903718-762C-4385-9C6F-8D398BE0A7B3}" destId="{94B94144-C58E-4CDD-8962-B073A1466944}" srcOrd="4" destOrd="0" presId="urn:microsoft.com/office/officeart/2005/8/layout/hList7"/>
    <dgm:cxn modelId="{0AE200A5-5744-46DB-9EC1-0C7D876FE11A}" type="presParOf" srcId="{94B94144-C58E-4CDD-8962-B073A1466944}" destId="{B0867075-D3A7-49F9-9172-2F20670D1EA8}" srcOrd="0" destOrd="0" presId="urn:microsoft.com/office/officeart/2005/8/layout/hList7"/>
    <dgm:cxn modelId="{0699745C-3231-48CC-8E0F-06A39DCBC795}" type="presParOf" srcId="{94B94144-C58E-4CDD-8962-B073A1466944}" destId="{BA0A291A-6036-4982-B505-17E780769446}" srcOrd="1" destOrd="0" presId="urn:microsoft.com/office/officeart/2005/8/layout/hList7"/>
    <dgm:cxn modelId="{088FE3F8-9B73-4074-9C46-94E084E20962}" type="presParOf" srcId="{94B94144-C58E-4CDD-8962-B073A1466944}" destId="{87703FE9-B233-4D85-8527-19EE5739498C}" srcOrd="2" destOrd="0" presId="urn:microsoft.com/office/officeart/2005/8/layout/hList7"/>
    <dgm:cxn modelId="{649EA614-FDF6-4713-9014-F50FF3AAC95C}" type="presParOf" srcId="{94B94144-C58E-4CDD-8962-B073A1466944}" destId="{3547FC74-667D-4668-B3C9-509CAC29A3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672701-B4E5-4B94-932F-34B267D7AFF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BEF3528-EEF7-4120-BE35-48C3E493064B}">
      <dgm:prSet phldrT="[Text]"/>
      <dgm:spPr/>
      <dgm:t>
        <a:bodyPr/>
        <a:lstStyle/>
        <a:p>
          <a:r>
            <a:rPr lang="es-PR" noProof="0" dirty="0" smtClean="0"/>
            <a:t>Sencilla</a:t>
          </a:r>
          <a:endParaRPr lang="es-PR" noProof="0" dirty="0"/>
        </a:p>
      </dgm:t>
    </dgm:pt>
    <dgm:pt modelId="{6029F62A-F514-49B6-B0A6-BC28147965D5}" type="parTrans" cxnId="{618CF621-3014-40C2-827B-303136C08D92}">
      <dgm:prSet/>
      <dgm:spPr/>
      <dgm:t>
        <a:bodyPr/>
        <a:lstStyle/>
        <a:p>
          <a:endParaRPr lang="en-US"/>
        </a:p>
      </dgm:t>
    </dgm:pt>
    <dgm:pt modelId="{E6EFF04F-372A-49F2-B286-0F2C6E4E0EA6}" type="sibTrans" cxnId="{618CF621-3014-40C2-827B-303136C08D92}">
      <dgm:prSet/>
      <dgm:spPr/>
      <dgm:t>
        <a:bodyPr/>
        <a:lstStyle/>
        <a:p>
          <a:endParaRPr lang="en-US"/>
        </a:p>
      </dgm:t>
    </dgm:pt>
    <dgm:pt modelId="{357E7A92-7A77-4CBF-B12B-BB4F021FCC57}">
      <dgm:prSet phldrT="[Text]"/>
      <dgm:spPr/>
      <dgm:t>
        <a:bodyPr/>
        <a:lstStyle/>
        <a:p>
          <a:r>
            <a:rPr lang="en-US" dirty="0" smtClean="0"/>
            <a:t>Instructor </a:t>
          </a:r>
          <a:endParaRPr lang="en-US" dirty="0"/>
        </a:p>
      </dgm:t>
    </dgm:pt>
    <dgm:pt modelId="{F313735A-FDDE-44F5-BAB2-E4F47422ACCC}" type="parTrans" cxnId="{AA30CB0E-F03E-41A8-8122-9629685CBF9D}">
      <dgm:prSet/>
      <dgm:spPr/>
      <dgm:t>
        <a:bodyPr/>
        <a:lstStyle/>
        <a:p>
          <a:endParaRPr lang="en-US"/>
        </a:p>
      </dgm:t>
    </dgm:pt>
    <dgm:pt modelId="{A2100D17-6407-4A0B-84F5-D08357837578}" type="sibTrans" cxnId="{AA30CB0E-F03E-41A8-8122-9629685CBF9D}">
      <dgm:prSet/>
      <dgm:spPr/>
      <dgm:t>
        <a:bodyPr/>
        <a:lstStyle/>
        <a:p>
          <a:endParaRPr lang="en-US"/>
        </a:p>
      </dgm:t>
    </dgm:pt>
    <dgm:pt modelId="{198B01B7-9A42-4F99-A495-28ACD38261C0}">
      <dgm:prSet phldrT="[Text]"/>
      <dgm:spPr/>
      <dgm:t>
        <a:bodyPr/>
        <a:lstStyle/>
        <a:p>
          <a:r>
            <a:rPr lang="es-PR" noProof="0" dirty="0" smtClean="0"/>
            <a:t>Participante</a:t>
          </a:r>
          <a:endParaRPr lang="es-PR" noProof="0" dirty="0"/>
        </a:p>
      </dgm:t>
    </dgm:pt>
    <dgm:pt modelId="{BCD9FD7D-BF0E-4A9D-932F-A45D44FFE688}" type="parTrans" cxnId="{1A1E7CA1-D0E0-420C-8212-9554FAC46A88}">
      <dgm:prSet/>
      <dgm:spPr/>
      <dgm:t>
        <a:bodyPr/>
        <a:lstStyle/>
        <a:p>
          <a:endParaRPr lang="en-US"/>
        </a:p>
      </dgm:t>
    </dgm:pt>
    <dgm:pt modelId="{EF7168A4-226C-4357-A58E-AE14852D567C}" type="sibTrans" cxnId="{1A1E7CA1-D0E0-420C-8212-9554FAC46A88}">
      <dgm:prSet/>
      <dgm:spPr/>
      <dgm:t>
        <a:bodyPr/>
        <a:lstStyle/>
        <a:p>
          <a:endParaRPr lang="en-US"/>
        </a:p>
      </dgm:t>
    </dgm:pt>
    <dgm:pt modelId="{9DD462C8-92E2-4160-8041-7C52E3021EA1}">
      <dgm:prSet phldrT="[Text]"/>
      <dgm:spPr/>
      <dgm:t>
        <a:bodyPr/>
        <a:lstStyle/>
        <a:p>
          <a:r>
            <a:rPr lang="es-PR" noProof="0" dirty="0" smtClean="0"/>
            <a:t>Colaborativa</a:t>
          </a:r>
          <a:endParaRPr lang="es-PR" noProof="0" dirty="0"/>
        </a:p>
      </dgm:t>
    </dgm:pt>
    <dgm:pt modelId="{C976E4CF-9094-4F6C-9508-D32DC31621CD}" type="parTrans" cxnId="{CE5809BA-1BB8-490B-87DB-72EEC9C5F436}">
      <dgm:prSet/>
      <dgm:spPr/>
      <dgm:t>
        <a:bodyPr/>
        <a:lstStyle/>
        <a:p>
          <a:endParaRPr lang="en-US"/>
        </a:p>
      </dgm:t>
    </dgm:pt>
    <dgm:pt modelId="{25EAC003-0B1F-484A-8A2C-535FD15640D5}" type="sibTrans" cxnId="{CE5809BA-1BB8-490B-87DB-72EEC9C5F436}">
      <dgm:prSet/>
      <dgm:spPr/>
      <dgm:t>
        <a:bodyPr/>
        <a:lstStyle/>
        <a:p>
          <a:endParaRPr lang="en-US"/>
        </a:p>
      </dgm:t>
    </dgm:pt>
    <dgm:pt modelId="{EEB5B045-A027-4EE8-9C1E-2E0743629019}">
      <dgm:prSet phldrT="[Text]"/>
      <dgm:spPr/>
      <dgm:t>
        <a:bodyPr/>
        <a:lstStyle/>
        <a:p>
          <a:r>
            <a:rPr lang="es-PR" noProof="0" dirty="0" smtClean="0"/>
            <a:t>Permite incluir </a:t>
          </a:r>
          <a:r>
            <a:rPr lang="es-PR" noProof="0" dirty="0" smtClean="0"/>
            <a:t>herramientas Web 2.0</a:t>
          </a:r>
          <a:endParaRPr lang="es-PR" noProof="0" dirty="0"/>
        </a:p>
      </dgm:t>
    </dgm:pt>
    <dgm:pt modelId="{83292C90-9CCA-42D4-BE26-11AC8E19BCE6}" type="parTrans" cxnId="{7A24C495-B1D1-4709-8307-2D7F335DF3BE}">
      <dgm:prSet/>
      <dgm:spPr/>
      <dgm:t>
        <a:bodyPr/>
        <a:lstStyle/>
        <a:p>
          <a:endParaRPr lang="en-US"/>
        </a:p>
      </dgm:t>
    </dgm:pt>
    <dgm:pt modelId="{0989247B-87DF-4F21-AFBA-5BE2DDBDAB5B}" type="sibTrans" cxnId="{7A24C495-B1D1-4709-8307-2D7F335DF3BE}">
      <dgm:prSet/>
      <dgm:spPr/>
      <dgm:t>
        <a:bodyPr/>
        <a:lstStyle/>
        <a:p>
          <a:endParaRPr lang="en-US"/>
        </a:p>
      </dgm:t>
    </dgm:pt>
    <dgm:pt modelId="{675B5A40-2322-42F6-B26E-2C7C57F35905}">
      <dgm:prSet phldrT="[Text]"/>
      <dgm:spPr/>
      <dgm:t>
        <a:bodyPr/>
        <a:lstStyle/>
        <a:p>
          <a:r>
            <a:rPr lang="es-PR" noProof="0" dirty="0" smtClean="0"/>
            <a:t>Promueve </a:t>
          </a:r>
          <a:r>
            <a:rPr lang="es-PR" noProof="0" dirty="0" smtClean="0"/>
            <a:t>el trabajo colaborativo</a:t>
          </a:r>
          <a:endParaRPr lang="es-PR" noProof="0" dirty="0"/>
        </a:p>
      </dgm:t>
    </dgm:pt>
    <dgm:pt modelId="{D1EF536E-ACC2-4E18-8E21-01B5C7D9F817}" type="parTrans" cxnId="{63D83523-FB02-4842-94FE-B8B4C9ED1F51}">
      <dgm:prSet/>
      <dgm:spPr/>
      <dgm:t>
        <a:bodyPr/>
        <a:lstStyle/>
        <a:p>
          <a:endParaRPr lang="en-US"/>
        </a:p>
      </dgm:t>
    </dgm:pt>
    <dgm:pt modelId="{FA15A14F-858E-472F-B0C0-9B82CCD12155}" type="sibTrans" cxnId="{63D83523-FB02-4842-94FE-B8B4C9ED1F51}">
      <dgm:prSet/>
      <dgm:spPr/>
      <dgm:t>
        <a:bodyPr/>
        <a:lstStyle/>
        <a:p>
          <a:endParaRPr lang="en-US"/>
        </a:p>
      </dgm:t>
    </dgm:pt>
    <dgm:pt modelId="{E8AC44C2-CC9E-4B9D-B5DA-B56E68672DBE}">
      <dgm:prSet phldrT="[Text]"/>
      <dgm:spPr/>
      <dgm:t>
        <a:bodyPr/>
        <a:lstStyle/>
        <a:p>
          <a:r>
            <a:rPr lang="en-US" dirty="0" smtClean="0"/>
            <a:t>Ventaja </a:t>
          </a:r>
          <a:r>
            <a:rPr lang="es-PR" noProof="0" dirty="0" smtClean="0"/>
            <a:t>económica</a:t>
          </a:r>
          <a:endParaRPr lang="es-PR" noProof="0" dirty="0"/>
        </a:p>
      </dgm:t>
    </dgm:pt>
    <dgm:pt modelId="{5B042B61-E331-439B-9F32-EFB209D73EEC}" type="parTrans" cxnId="{2A779E89-B702-4D84-99C6-5F33BCB4F9E4}">
      <dgm:prSet/>
      <dgm:spPr/>
      <dgm:t>
        <a:bodyPr/>
        <a:lstStyle/>
        <a:p>
          <a:endParaRPr lang="en-US"/>
        </a:p>
      </dgm:t>
    </dgm:pt>
    <dgm:pt modelId="{47C341CA-BD1B-4E96-9348-B688F40E615C}" type="sibTrans" cxnId="{2A779E89-B702-4D84-99C6-5F33BCB4F9E4}">
      <dgm:prSet/>
      <dgm:spPr/>
      <dgm:t>
        <a:bodyPr/>
        <a:lstStyle/>
        <a:p>
          <a:endParaRPr lang="en-US"/>
        </a:p>
      </dgm:t>
    </dgm:pt>
    <dgm:pt modelId="{1A8C320C-A6DB-43BC-A4FD-778BE721F605}">
      <dgm:prSet phldrT="[Text]"/>
      <dgm:spPr/>
      <dgm:t>
        <a:bodyPr/>
        <a:lstStyle/>
        <a:p>
          <a:r>
            <a:rPr lang="es-PR" noProof="0" dirty="0" smtClean="0"/>
            <a:t>Gratuita</a:t>
          </a:r>
          <a:endParaRPr lang="es-PR" noProof="0" dirty="0"/>
        </a:p>
      </dgm:t>
    </dgm:pt>
    <dgm:pt modelId="{11ECF0E4-9646-4240-BA66-40250EBC40DA}" type="parTrans" cxnId="{4F937389-A098-43BB-A037-8495D09707D8}">
      <dgm:prSet/>
      <dgm:spPr/>
      <dgm:t>
        <a:bodyPr/>
        <a:lstStyle/>
        <a:p>
          <a:endParaRPr lang="en-US"/>
        </a:p>
      </dgm:t>
    </dgm:pt>
    <dgm:pt modelId="{F6F48D0C-01A6-4FF2-9648-136A81D04D59}" type="sibTrans" cxnId="{4F937389-A098-43BB-A037-8495D09707D8}">
      <dgm:prSet/>
      <dgm:spPr/>
      <dgm:t>
        <a:bodyPr/>
        <a:lstStyle/>
        <a:p>
          <a:endParaRPr lang="en-US"/>
        </a:p>
      </dgm:t>
    </dgm:pt>
    <dgm:pt modelId="{335E8835-BB01-48C5-A744-18DBF7E901B8}">
      <dgm:prSet/>
      <dgm:spPr/>
      <dgm:t>
        <a:bodyPr/>
        <a:lstStyle/>
        <a:p>
          <a:r>
            <a:rPr lang="es-PR" noProof="0" dirty="0" smtClean="0"/>
            <a:t>Contenido</a:t>
          </a:r>
          <a:endParaRPr lang="es-PR" noProof="0" dirty="0"/>
        </a:p>
      </dgm:t>
    </dgm:pt>
    <dgm:pt modelId="{609D99EB-995B-4F84-8E8D-56E6728919F3}" type="parTrans" cxnId="{1401A90E-2657-4C59-B60C-95EFFF3367E2}">
      <dgm:prSet/>
      <dgm:spPr/>
      <dgm:t>
        <a:bodyPr/>
        <a:lstStyle/>
        <a:p>
          <a:endParaRPr lang="en-US"/>
        </a:p>
      </dgm:t>
    </dgm:pt>
    <dgm:pt modelId="{BB0048AB-93D7-49B8-A2A2-1F1414081DCA}" type="sibTrans" cxnId="{1401A90E-2657-4C59-B60C-95EFFF3367E2}">
      <dgm:prSet/>
      <dgm:spPr/>
      <dgm:t>
        <a:bodyPr/>
        <a:lstStyle/>
        <a:p>
          <a:endParaRPr lang="en-US"/>
        </a:p>
      </dgm:t>
    </dgm:pt>
    <dgm:pt modelId="{BA4C5512-7ED3-4BEB-A139-29C3C7220041}">
      <dgm:prSet/>
      <dgm:spPr/>
      <dgm:t>
        <a:bodyPr/>
        <a:lstStyle/>
        <a:p>
          <a:endParaRPr lang="en-US" dirty="0"/>
        </a:p>
      </dgm:t>
    </dgm:pt>
    <dgm:pt modelId="{4F60EFFA-0A63-4C59-BCBD-0A4BF9606588}" type="parTrans" cxnId="{CB0DFE2D-0BF8-403D-85B5-E9D93301F969}">
      <dgm:prSet/>
      <dgm:spPr/>
      <dgm:t>
        <a:bodyPr/>
        <a:lstStyle/>
        <a:p>
          <a:endParaRPr lang="en-US"/>
        </a:p>
      </dgm:t>
    </dgm:pt>
    <dgm:pt modelId="{59BFE8A1-C190-4E65-ABC4-BFF635C3833A}" type="sibTrans" cxnId="{CB0DFE2D-0BF8-403D-85B5-E9D93301F969}">
      <dgm:prSet/>
      <dgm:spPr/>
      <dgm:t>
        <a:bodyPr/>
        <a:lstStyle/>
        <a:p>
          <a:endParaRPr lang="en-US"/>
        </a:p>
      </dgm:t>
    </dgm:pt>
    <dgm:pt modelId="{A7EAB7D1-3B7F-4F06-9F60-FACB4E8013BD}">
      <dgm:prSet phldrT="[Text]"/>
      <dgm:spPr/>
      <dgm:t>
        <a:bodyPr/>
        <a:lstStyle/>
        <a:p>
          <a:r>
            <a:rPr lang="es-PR" noProof="0" dirty="0" smtClean="0"/>
            <a:t>Disponible en Varios Idiomas</a:t>
          </a:r>
          <a:endParaRPr lang="es-PR" noProof="0" dirty="0"/>
        </a:p>
      </dgm:t>
    </dgm:pt>
    <dgm:pt modelId="{40B595BA-B653-4667-9C28-16E419B7E623}" type="parTrans" cxnId="{B3FB7390-4F04-4825-ADB6-FA680DBB71E1}">
      <dgm:prSet/>
      <dgm:spPr/>
      <dgm:t>
        <a:bodyPr/>
        <a:lstStyle/>
        <a:p>
          <a:endParaRPr lang="en-US"/>
        </a:p>
      </dgm:t>
    </dgm:pt>
    <dgm:pt modelId="{A0C6EA10-793D-4712-B484-49D7F36960F7}" type="sibTrans" cxnId="{B3FB7390-4F04-4825-ADB6-FA680DBB71E1}">
      <dgm:prSet/>
      <dgm:spPr/>
      <dgm:t>
        <a:bodyPr/>
        <a:lstStyle/>
        <a:p>
          <a:endParaRPr lang="en-US"/>
        </a:p>
      </dgm:t>
    </dgm:pt>
    <dgm:pt modelId="{76D0EECD-E8EF-4F8A-A913-4B635DCAA376}">
      <dgm:prSet/>
      <dgm:spPr>
        <a:ln w="28575">
          <a:solidFill>
            <a:schemeClr val="accent1">
              <a:alpha val="85000"/>
            </a:schemeClr>
          </a:solidFill>
        </a:ln>
      </dgm:spPr>
      <dgm:t>
        <a:bodyPr/>
        <a:lstStyle/>
        <a:p>
          <a:r>
            <a:rPr lang="es-PR" noProof="0" dirty="0" smtClean="0">
              <a:solidFill>
                <a:schemeClr val="tx1"/>
              </a:solidFill>
            </a:rPr>
            <a:t>Participante tiene </a:t>
          </a:r>
          <a:r>
            <a:rPr lang="es-PR" noProof="0" dirty="0" smtClean="0">
              <a:solidFill>
                <a:schemeClr val="tx1"/>
              </a:solidFill>
            </a:rPr>
            <a:t>acceso con </a:t>
          </a:r>
          <a:r>
            <a:rPr lang="es-PR" noProof="0" dirty="0" smtClean="0">
              <a:solidFill>
                <a:schemeClr val="tx1"/>
              </a:solidFill>
            </a:rPr>
            <a:t>un </a:t>
          </a:r>
          <a:r>
            <a:rPr lang="es-PR" noProof="0" dirty="0" smtClean="0">
              <a:solidFill>
                <a:schemeClr val="tx1"/>
              </a:solidFill>
            </a:rPr>
            <a:t>código</a:t>
          </a:r>
          <a:endParaRPr lang="es-PR" noProof="0" dirty="0">
            <a:solidFill>
              <a:schemeClr val="tx1"/>
            </a:solidFill>
          </a:endParaRPr>
        </a:p>
      </dgm:t>
    </dgm:pt>
    <dgm:pt modelId="{30F16275-BE4C-439A-AC3C-58CB483711D2}" type="parTrans" cxnId="{3E1E47D1-C860-42C9-AAA8-D15506395F13}">
      <dgm:prSet/>
      <dgm:spPr/>
      <dgm:t>
        <a:bodyPr/>
        <a:lstStyle/>
        <a:p>
          <a:endParaRPr lang="en-US"/>
        </a:p>
      </dgm:t>
    </dgm:pt>
    <dgm:pt modelId="{037756EF-5A6F-4C0D-BA98-EAD4B798AFCF}" type="sibTrans" cxnId="{3E1E47D1-C860-42C9-AAA8-D15506395F13}">
      <dgm:prSet/>
      <dgm:spPr/>
      <dgm:t>
        <a:bodyPr/>
        <a:lstStyle/>
        <a:p>
          <a:endParaRPr lang="en-US"/>
        </a:p>
      </dgm:t>
    </dgm:pt>
    <dgm:pt modelId="{57127DA2-E0FE-42B3-B5B9-960562092112}">
      <dgm:prSet/>
      <dgm:spPr>
        <a:ln w="28575">
          <a:solidFill>
            <a:schemeClr val="accent1">
              <a:alpha val="85000"/>
            </a:schemeClr>
          </a:solidFill>
        </a:ln>
      </dgm:spPr>
      <dgm:t>
        <a:bodyPr/>
        <a:lstStyle/>
        <a:p>
          <a:r>
            <a:rPr lang="es-PR" noProof="0" dirty="0" smtClean="0">
              <a:solidFill>
                <a:schemeClr val="tx1"/>
              </a:solidFill>
            </a:rPr>
            <a:t>Permite trabajar contenido (módulos) de forma complementaria no como requisito.</a:t>
          </a:r>
          <a:endParaRPr lang="es-PR" noProof="0" dirty="0">
            <a:solidFill>
              <a:schemeClr val="tx1"/>
            </a:solidFill>
          </a:endParaRPr>
        </a:p>
      </dgm:t>
    </dgm:pt>
    <dgm:pt modelId="{FBDE45CF-44E9-42B6-82DE-69283B4D7D4C}" type="parTrans" cxnId="{D7B09963-D7DF-4D30-8A1B-3437BA0A370C}">
      <dgm:prSet/>
      <dgm:spPr/>
      <dgm:t>
        <a:bodyPr/>
        <a:lstStyle/>
        <a:p>
          <a:endParaRPr lang="en-US"/>
        </a:p>
      </dgm:t>
    </dgm:pt>
    <dgm:pt modelId="{F847087E-14F5-450E-977C-128AD09FF988}" type="sibTrans" cxnId="{D7B09963-D7DF-4D30-8A1B-3437BA0A370C}">
      <dgm:prSet/>
      <dgm:spPr/>
      <dgm:t>
        <a:bodyPr/>
        <a:lstStyle/>
        <a:p>
          <a:endParaRPr lang="en-US"/>
        </a:p>
      </dgm:t>
    </dgm:pt>
    <dgm:pt modelId="{B0970F1F-81B9-48E3-98A1-4FF1A12D2EB2}" type="pres">
      <dgm:prSet presAssocID="{60672701-B4E5-4B94-932F-34B267D7AFF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9CE0B5-3706-4EAC-9031-533218588EB5}" type="pres">
      <dgm:prSet presAssocID="{60672701-B4E5-4B94-932F-34B267D7AFF6}" presName="cycle" presStyleCnt="0"/>
      <dgm:spPr/>
    </dgm:pt>
    <dgm:pt modelId="{C84E7B8D-D0C8-4721-B44F-90EECD1164E7}" type="pres">
      <dgm:prSet presAssocID="{60672701-B4E5-4B94-932F-34B267D7AFF6}" presName="centerShape" presStyleCnt="0"/>
      <dgm:spPr/>
    </dgm:pt>
    <dgm:pt modelId="{CCC6E395-F801-480D-8268-932CD82C8B28}" type="pres">
      <dgm:prSet presAssocID="{60672701-B4E5-4B94-932F-34B267D7AFF6}" presName="connSite" presStyleLbl="node1" presStyleIdx="0" presStyleCnt="5"/>
      <dgm:spPr/>
    </dgm:pt>
    <dgm:pt modelId="{4CFDAC37-2986-47BC-9E7D-19E8F0D8AE0D}" type="pres">
      <dgm:prSet presAssocID="{60672701-B4E5-4B94-932F-34B267D7AFF6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0FBC3BD-9E0A-48F7-8395-DBBCA72CC979}" type="pres">
      <dgm:prSet presAssocID="{6029F62A-F514-49B6-B0A6-BC28147965D5}" presName="Name25" presStyleLbl="parChTrans1D1" presStyleIdx="0" presStyleCnt="4"/>
      <dgm:spPr/>
      <dgm:t>
        <a:bodyPr/>
        <a:lstStyle/>
        <a:p>
          <a:endParaRPr lang="en-US"/>
        </a:p>
      </dgm:t>
    </dgm:pt>
    <dgm:pt modelId="{C96D4F37-0834-472C-A6B2-D501E8BB32FD}" type="pres">
      <dgm:prSet presAssocID="{7BEF3528-EEF7-4120-BE35-48C3E493064B}" presName="node" presStyleCnt="0"/>
      <dgm:spPr/>
    </dgm:pt>
    <dgm:pt modelId="{241497C9-249A-44D6-AC95-738EA714DA75}" type="pres">
      <dgm:prSet presAssocID="{7BEF3528-EEF7-4120-BE35-48C3E493064B}" presName="parentNode" presStyleLbl="node1" presStyleIdx="1" presStyleCnt="5" custLinFactNeighborX="-85542" custLinFactNeighborY="73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6DD49-6265-49E6-B664-6A3EB4A24060}" type="pres">
      <dgm:prSet presAssocID="{7BEF3528-EEF7-4120-BE35-48C3E493064B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FA33C-6C99-480C-BD99-31C774535CA8}" type="pres">
      <dgm:prSet presAssocID="{C976E4CF-9094-4F6C-9508-D32DC31621CD}" presName="Name25" presStyleLbl="parChTrans1D1" presStyleIdx="1" presStyleCnt="4"/>
      <dgm:spPr/>
      <dgm:t>
        <a:bodyPr/>
        <a:lstStyle/>
        <a:p>
          <a:endParaRPr lang="en-US"/>
        </a:p>
      </dgm:t>
    </dgm:pt>
    <dgm:pt modelId="{FFF4BB99-F7CB-4887-8D39-C0BCEF436A91}" type="pres">
      <dgm:prSet presAssocID="{9DD462C8-92E2-4160-8041-7C52E3021EA1}" presName="node" presStyleCnt="0"/>
      <dgm:spPr/>
    </dgm:pt>
    <dgm:pt modelId="{35DB7495-DCEE-4196-813A-F6FB35D1F790}" type="pres">
      <dgm:prSet presAssocID="{9DD462C8-92E2-4160-8041-7C52E3021EA1}" presName="parentNode" presStyleLbl="node1" presStyleIdx="2" presStyleCnt="5" custLinFactNeighborX="61029" custLinFactNeighborY="-383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12C5A-8541-4A13-87EB-937577202B5A}" type="pres">
      <dgm:prSet presAssocID="{9DD462C8-92E2-4160-8041-7C52E3021EA1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4C97C-A2D5-49AC-A542-DB6301A7F985}" type="pres">
      <dgm:prSet presAssocID="{609D99EB-995B-4F84-8E8D-56E6728919F3}" presName="Name25" presStyleLbl="parChTrans1D1" presStyleIdx="2" presStyleCnt="4"/>
      <dgm:spPr/>
      <dgm:t>
        <a:bodyPr/>
        <a:lstStyle/>
        <a:p>
          <a:endParaRPr lang="en-US"/>
        </a:p>
      </dgm:t>
    </dgm:pt>
    <dgm:pt modelId="{3E40E626-942E-42C9-9657-2B85E0F42234}" type="pres">
      <dgm:prSet presAssocID="{335E8835-BB01-48C5-A744-18DBF7E901B8}" presName="node" presStyleCnt="0"/>
      <dgm:spPr/>
    </dgm:pt>
    <dgm:pt modelId="{0998EE14-C4F9-45BA-9A4B-3E6AA78CC5D5}" type="pres">
      <dgm:prSet presAssocID="{335E8835-BB01-48C5-A744-18DBF7E901B8}" presName="parentNode" presStyleLbl="node1" presStyleIdx="3" presStyleCnt="5" custLinFactNeighborX="-9701" custLinFactNeighborY="632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853C6-9076-4428-AB16-427F9E1D10F9}" type="pres">
      <dgm:prSet presAssocID="{335E8835-BB01-48C5-A744-18DBF7E901B8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33F2-4B09-4E1A-A9B0-7A008CD28816}" type="pres">
      <dgm:prSet presAssocID="{5B042B61-E331-439B-9F32-EFB209D73EEC}" presName="Name25" presStyleLbl="parChTrans1D1" presStyleIdx="3" presStyleCnt="4"/>
      <dgm:spPr/>
      <dgm:t>
        <a:bodyPr/>
        <a:lstStyle/>
        <a:p>
          <a:endParaRPr lang="en-US"/>
        </a:p>
      </dgm:t>
    </dgm:pt>
    <dgm:pt modelId="{195BB3FD-9771-4A2D-AB89-DA05490AF3ED}" type="pres">
      <dgm:prSet presAssocID="{E8AC44C2-CC9E-4B9D-B5DA-B56E68672DBE}" presName="node" presStyleCnt="0"/>
      <dgm:spPr/>
    </dgm:pt>
    <dgm:pt modelId="{E890112D-3BCD-4832-A6E3-5BA132994EB7}" type="pres">
      <dgm:prSet presAssocID="{E8AC44C2-CC9E-4B9D-B5DA-B56E68672DBE}" presName="parentNode" presStyleLbl="node1" presStyleIdx="4" presStyleCnt="5" custLinFactX="86541" custLinFactY="-70003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FB8A2-E9D2-4FE8-8D73-A33B39C6A86B}" type="pres">
      <dgm:prSet presAssocID="{E8AC44C2-CC9E-4B9D-B5DA-B56E68672DBE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AA0AF-FDEA-4C78-8C03-7BF8470F99C7}" type="presOf" srcId="{198B01B7-9A42-4F99-A495-28ACD38261C0}" destId="{FE86DD49-6265-49E6-B664-6A3EB4A24060}" srcOrd="0" destOrd="1" presId="urn:microsoft.com/office/officeart/2005/8/layout/radial2"/>
    <dgm:cxn modelId="{AA30CB0E-F03E-41A8-8122-9629685CBF9D}" srcId="{7BEF3528-EEF7-4120-BE35-48C3E493064B}" destId="{357E7A92-7A77-4CBF-B12B-BB4F021FCC57}" srcOrd="0" destOrd="0" parTransId="{F313735A-FDDE-44F5-BAB2-E4F47422ACCC}" sibTransId="{A2100D17-6407-4A0B-84F5-D08357837578}"/>
    <dgm:cxn modelId="{CE5809BA-1BB8-490B-87DB-72EEC9C5F436}" srcId="{60672701-B4E5-4B94-932F-34B267D7AFF6}" destId="{9DD462C8-92E2-4160-8041-7C52E3021EA1}" srcOrd="1" destOrd="0" parTransId="{C976E4CF-9094-4F6C-9508-D32DC31621CD}" sibTransId="{25EAC003-0B1F-484A-8A2C-535FD15640D5}"/>
    <dgm:cxn modelId="{B72BB47D-5DF3-4A06-8593-0DBB63019BDC}" type="presOf" srcId="{357E7A92-7A77-4CBF-B12B-BB4F021FCC57}" destId="{FE86DD49-6265-49E6-B664-6A3EB4A24060}" srcOrd="0" destOrd="0" presId="urn:microsoft.com/office/officeart/2005/8/layout/radial2"/>
    <dgm:cxn modelId="{D7B09963-D7DF-4D30-8A1B-3437BA0A370C}" srcId="{335E8835-BB01-48C5-A744-18DBF7E901B8}" destId="{57127DA2-E0FE-42B3-B5B9-960562092112}" srcOrd="1" destOrd="0" parTransId="{FBDE45CF-44E9-42B6-82DE-69283B4D7D4C}" sibTransId="{F847087E-14F5-450E-977C-128AD09FF988}"/>
    <dgm:cxn modelId="{ACFDBA15-8505-4931-8A01-DAE9F701852E}" type="presOf" srcId="{EEB5B045-A027-4EE8-9C1E-2E0743629019}" destId="{5DD12C5A-8541-4A13-87EB-937577202B5A}" srcOrd="0" destOrd="0" presId="urn:microsoft.com/office/officeart/2005/8/layout/radial2"/>
    <dgm:cxn modelId="{63F8A9F5-3AD5-4FF3-8CD5-E0EFF95876FF}" type="presOf" srcId="{57127DA2-E0FE-42B3-B5B9-960562092112}" destId="{DBA853C6-9076-4428-AB16-427F9E1D10F9}" srcOrd="0" destOrd="1" presId="urn:microsoft.com/office/officeart/2005/8/layout/radial2"/>
    <dgm:cxn modelId="{B6A594CD-2BA3-40C3-A3A8-4350F4D2BA37}" type="presOf" srcId="{1A8C320C-A6DB-43BC-A4FD-778BE721F605}" destId="{0E0FB8A2-E9D2-4FE8-8D73-A33B39C6A86B}" srcOrd="0" destOrd="0" presId="urn:microsoft.com/office/officeart/2005/8/layout/radial2"/>
    <dgm:cxn modelId="{22EB771C-6928-447C-8811-ECB1A3D55D25}" type="presOf" srcId="{60672701-B4E5-4B94-932F-34B267D7AFF6}" destId="{B0970F1F-81B9-48E3-98A1-4FF1A12D2EB2}" srcOrd="0" destOrd="0" presId="urn:microsoft.com/office/officeart/2005/8/layout/radial2"/>
    <dgm:cxn modelId="{BEF6BB17-FC15-42A9-9D73-04FA4EF76D33}" type="presOf" srcId="{609D99EB-995B-4F84-8E8D-56E6728919F3}" destId="{D894C97C-A2D5-49AC-A542-DB6301A7F985}" srcOrd="0" destOrd="0" presId="urn:microsoft.com/office/officeart/2005/8/layout/radial2"/>
    <dgm:cxn modelId="{608085C7-3653-4EF8-B3F2-B2D68F4C20A4}" type="presOf" srcId="{6029F62A-F514-49B6-B0A6-BC28147965D5}" destId="{D0FBC3BD-9E0A-48F7-8395-DBBCA72CC979}" srcOrd="0" destOrd="0" presId="urn:microsoft.com/office/officeart/2005/8/layout/radial2"/>
    <dgm:cxn modelId="{FF0B768B-3BE7-4DD9-8C97-193C9832F81B}" type="presOf" srcId="{A7EAB7D1-3B7F-4F06-9F60-FACB4E8013BD}" destId="{5DD12C5A-8541-4A13-87EB-937577202B5A}" srcOrd="0" destOrd="2" presId="urn:microsoft.com/office/officeart/2005/8/layout/radial2"/>
    <dgm:cxn modelId="{4F937389-A098-43BB-A037-8495D09707D8}" srcId="{E8AC44C2-CC9E-4B9D-B5DA-B56E68672DBE}" destId="{1A8C320C-A6DB-43BC-A4FD-778BE721F605}" srcOrd="0" destOrd="0" parTransId="{11ECF0E4-9646-4240-BA66-40250EBC40DA}" sibTransId="{F6F48D0C-01A6-4FF2-9648-136A81D04D59}"/>
    <dgm:cxn modelId="{B70404A2-84DC-4AED-ACA9-277134811C90}" type="presOf" srcId="{76D0EECD-E8EF-4F8A-A913-4B635DCAA376}" destId="{DBA853C6-9076-4428-AB16-427F9E1D10F9}" srcOrd="0" destOrd="0" presId="urn:microsoft.com/office/officeart/2005/8/layout/radial2"/>
    <dgm:cxn modelId="{631D6A0B-F719-45EE-9F40-DD357369E735}" type="presOf" srcId="{5B042B61-E331-439B-9F32-EFB209D73EEC}" destId="{AC9033F2-4B09-4E1A-A9B0-7A008CD28816}" srcOrd="0" destOrd="0" presId="urn:microsoft.com/office/officeart/2005/8/layout/radial2"/>
    <dgm:cxn modelId="{B3FB7390-4F04-4825-ADB6-FA680DBB71E1}" srcId="{9DD462C8-92E2-4160-8041-7C52E3021EA1}" destId="{A7EAB7D1-3B7F-4F06-9F60-FACB4E8013BD}" srcOrd="2" destOrd="0" parTransId="{40B595BA-B653-4667-9C28-16E419B7E623}" sibTransId="{A0C6EA10-793D-4712-B484-49D7F36960F7}"/>
    <dgm:cxn modelId="{63D83523-FB02-4842-94FE-B8B4C9ED1F51}" srcId="{9DD462C8-92E2-4160-8041-7C52E3021EA1}" destId="{675B5A40-2322-42F6-B26E-2C7C57F35905}" srcOrd="1" destOrd="0" parTransId="{D1EF536E-ACC2-4E18-8E21-01B5C7D9F817}" sibTransId="{FA15A14F-858E-472F-B0C0-9B82CCD12155}"/>
    <dgm:cxn modelId="{618CF621-3014-40C2-827B-303136C08D92}" srcId="{60672701-B4E5-4B94-932F-34B267D7AFF6}" destId="{7BEF3528-EEF7-4120-BE35-48C3E493064B}" srcOrd="0" destOrd="0" parTransId="{6029F62A-F514-49B6-B0A6-BC28147965D5}" sibTransId="{E6EFF04F-372A-49F2-B286-0F2C6E4E0EA6}"/>
    <dgm:cxn modelId="{837DB57D-F3F8-47EE-8EF9-678B5F98106A}" type="presOf" srcId="{675B5A40-2322-42F6-B26E-2C7C57F35905}" destId="{5DD12C5A-8541-4A13-87EB-937577202B5A}" srcOrd="0" destOrd="1" presId="urn:microsoft.com/office/officeart/2005/8/layout/radial2"/>
    <dgm:cxn modelId="{566EB31B-07C6-4EC4-856C-24386DBE0B52}" type="presOf" srcId="{9DD462C8-92E2-4160-8041-7C52E3021EA1}" destId="{35DB7495-DCEE-4196-813A-F6FB35D1F790}" srcOrd="0" destOrd="0" presId="urn:microsoft.com/office/officeart/2005/8/layout/radial2"/>
    <dgm:cxn modelId="{A9CA78AE-7876-47F7-9CAA-B2A6500E8354}" type="presOf" srcId="{E8AC44C2-CC9E-4B9D-B5DA-B56E68672DBE}" destId="{E890112D-3BCD-4832-A6E3-5BA132994EB7}" srcOrd="0" destOrd="0" presId="urn:microsoft.com/office/officeart/2005/8/layout/radial2"/>
    <dgm:cxn modelId="{461534E4-D1B6-4E67-9DD2-BF75639E1C57}" type="presOf" srcId="{C976E4CF-9094-4F6C-9508-D32DC31621CD}" destId="{B34FA33C-6C99-480C-BD99-31C774535CA8}" srcOrd="0" destOrd="0" presId="urn:microsoft.com/office/officeart/2005/8/layout/radial2"/>
    <dgm:cxn modelId="{42C29D71-3DA2-4B22-8BA7-826E717D2497}" type="presOf" srcId="{BA4C5512-7ED3-4BEB-A139-29C3C7220041}" destId="{0E0FB8A2-E9D2-4FE8-8D73-A33B39C6A86B}" srcOrd="0" destOrd="1" presId="urn:microsoft.com/office/officeart/2005/8/layout/radial2"/>
    <dgm:cxn modelId="{CB0DFE2D-0BF8-403D-85B5-E9D93301F969}" srcId="{E8AC44C2-CC9E-4B9D-B5DA-B56E68672DBE}" destId="{BA4C5512-7ED3-4BEB-A139-29C3C7220041}" srcOrd="1" destOrd="0" parTransId="{4F60EFFA-0A63-4C59-BCBD-0A4BF9606588}" sibTransId="{59BFE8A1-C190-4E65-ABC4-BFF635C3833A}"/>
    <dgm:cxn modelId="{3E1E47D1-C860-42C9-AAA8-D15506395F13}" srcId="{335E8835-BB01-48C5-A744-18DBF7E901B8}" destId="{76D0EECD-E8EF-4F8A-A913-4B635DCAA376}" srcOrd="0" destOrd="0" parTransId="{30F16275-BE4C-439A-AC3C-58CB483711D2}" sibTransId="{037756EF-5A6F-4C0D-BA98-EAD4B798AFCF}"/>
    <dgm:cxn modelId="{1A1E7CA1-D0E0-420C-8212-9554FAC46A88}" srcId="{7BEF3528-EEF7-4120-BE35-48C3E493064B}" destId="{198B01B7-9A42-4F99-A495-28ACD38261C0}" srcOrd="1" destOrd="0" parTransId="{BCD9FD7D-BF0E-4A9D-932F-A45D44FFE688}" sibTransId="{EF7168A4-226C-4357-A58E-AE14852D567C}"/>
    <dgm:cxn modelId="{4D7AC908-9F16-4CC9-904E-3052E1A1B996}" type="presOf" srcId="{7BEF3528-EEF7-4120-BE35-48C3E493064B}" destId="{241497C9-249A-44D6-AC95-738EA714DA75}" srcOrd="0" destOrd="0" presId="urn:microsoft.com/office/officeart/2005/8/layout/radial2"/>
    <dgm:cxn modelId="{1401A90E-2657-4C59-B60C-95EFFF3367E2}" srcId="{60672701-B4E5-4B94-932F-34B267D7AFF6}" destId="{335E8835-BB01-48C5-A744-18DBF7E901B8}" srcOrd="2" destOrd="0" parTransId="{609D99EB-995B-4F84-8E8D-56E6728919F3}" sibTransId="{BB0048AB-93D7-49B8-A2A2-1F1414081DCA}"/>
    <dgm:cxn modelId="{2A779E89-B702-4D84-99C6-5F33BCB4F9E4}" srcId="{60672701-B4E5-4B94-932F-34B267D7AFF6}" destId="{E8AC44C2-CC9E-4B9D-B5DA-B56E68672DBE}" srcOrd="3" destOrd="0" parTransId="{5B042B61-E331-439B-9F32-EFB209D73EEC}" sibTransId="{47C341CA-BD1B-4E96-9348-B688F40E615C}"/>
    <dgm:cxn modelId="{D2587EAA-2CC4-48CF-9553-1ED37D345613}" type="presOf" srcId="{335E8835-BB01-48C5-A744-18DBF7E901B8}" destId="{0998EE14-C4F9-45BA-9A4B-3E6AA78CC5D5}" srcOrd="0" destOrd="0" presId="urn:microsoft.com/office/officeart/2005/8/layout/radial2"/>
    <dgm:cxn modelId="{7A24C495-B1D1-4709-8307-2D7F335DF3BE}" srcId="{9DD462C8-92E2-4160-8041-7C52E3021EA1}" destId="{EEB5B045-A027-4EE8-9C1E-2E0743629019}" srcOrd="0" destOrd="0" parTransId="{83292C90-9CCA-42D4-BE26-11AC8E19BCE6}" sibTransId="{0989247B-87DF-4F21-AFBA-5BE2DDBDAB5B}"/>
    <dgm:cxn modelId="{9AF86F26-0042-4628-8ADD-3CC826D0CA55}" type="presParOf" srcId="{B0970F1F-81B9-48E3-98A1-4FF1A12D2EB2}" destId="{259CE0B5-3706-4EAC-9031-533218588EB5}" srcOrd="0" destOrd="0" presId="urn:microsoft.com/office/officeart/2005/8/layout/radial2"/>
    <dgm:cxn modelId="{A1449743-E032-49FC-AAAF-BE39C9248279}" type="presParOf" srcId="{259CE0B5-3706-4EAC-9031-533218588EB5}" destId="{C84E7B8D-D0C8-4721-B44F-90EECD1164E7}" srcOrd="0" destOrd="0" presId="urn:microsoft.com/office/officeart/2005/8/layout/radial2"/>
    <dgm:cxn modelId="{7D125034-880F-43F8-8C18-C384DBBB8D6A}" type="presParOf" srcId="{C84E7B8D-D0C8-4721-B44F-90EECD1164E7}" destId="{CCC6E395-F801-480D-8268-932CD82C8B28}" srcOrd="0" destOrd="0" presId="urn:microsoft.com/office/officeart/2005/8/layout/radial2"/>
    <dgm:cxn modelId="{F7E1974B-07C3-42AA-AE76-03593AB8A13D}" type="presParOf" srcId="{C84E7B8D-D0C8-4721-B44F-90EECD1164E7}" destId="{4CFDAC37-2986-47BC-9E7D-19E8F0D8AE0D}" srcOrd="1" destOrd="0" presId="urn:microsoft.com/office/officeart/2005/8/layout/radial2"/>
    <dgm:cxn modelId="{C0FA77A4-AD1B-4B68-8781-4D71F413FD34}" type="presParOf" srcId="{259CE0B5-3706-4EAC-9031-533218588EB5}" destId="{D0FBC3BD-9E0A-48F7-8395-DBBCA72CC979}" srcOrd="1" destOrd="0" presId="urn:microsoft.com/office/officeart/2005/8/layout/radial2"/>
    <dgm:cxn modelId="{866352CF-1A08-4BD9-959D-13E3A8C43D4F}" type="presParOf" srcId="{259CE0B5-3706-4EAC-9031-533218588EB5}" destId="{C96D4F37-0834-472C-A6B2-D501E8BB32FD}" srcOrd="2" destOrd="0" presId="urn:microsoft.com/office/officeart/2005/8/layout/radial2"/>
    <dgm:cxn modelId="{CD1503D8-B9C9-4BED-8305-54C7FD684CCE}" type="presParOf" srcId="{C96D4F37-0834-472C-A6B2-D501E8BB32FD}" destId="{241497C9-249A-44D6-AC95-738EA714DA75}" srcOrd="0" destOrd="0" presId="urn:microsoft.com/office/officeart/2005/8/layout/radial2"/>
    <dgm:cxn modelId="{9C099CA5-444A-49C3-B2C8-3FA95148153E}" type="presParOf" srcId="{C96D4F37-0834-472C-A6B2-D501E8BB32FD}" destId="{FE86DD49-6265-49E6-B664-6A3EB4A24060}" srcOrd="1" destOrd="0" presId="urn:microsoft.com/office/officeart/2005/8/layout/radial2"/>
    <dgm:cxn modelId="{C9B57916-872C-44F0-89D5-5769AF65BBD6}" type="presParOf" srcId="{259CE0B5-3706-4EAC-9031-533218588EB5}" destId="{B34FA33C-6C99-480C-BD99-31C774535CA8}" srcOrd="3" destOrd="0" presId="urn:microsoft.com/office/officeart/2005/8/layout/radial2"/>
    <dgm:cxn modelId="{2D0BC9B1-F9FE-4EDA-A4A3-F0995C3AD4F7}" type="presParOf" srcId="{259CE0B5-3706-4EAC-9031-533218588EB5}" destId="{FFF4BB99-F7CB-4887-8D39-C0BCEF436A91}" srcOrd="4" destOrd="0" presId="urn:microsoft.com/office/officeart/2005/8/layout/radial2"/>
    <dgm:cxn modelId="{97CD4E4D-955A-4228-8355-DE47F19DCD7F}" type="presParOf" srcId="{FFF4BB99-F7CB-4887-8D39-C0BCEF436A91}" destId="{35DB7495-DCEE-4196-813A-F6FB35D1F790}" srcOrd="0" destOrd="0" presId="urn:microsoft.com/office/officeart/2005/8/layout/radial2"/>
    <dgm:cxn modelId="{3501E555-2559-4D3F-920A-2855192A1DF2}" type="presParOf" srcId="{FFF4BB99-F7CB-4887-8D39-C0BCEF436A91}" destId="{5DD12C5A-8541-4A13-87EB-937577202B5A}" srcOrd="1" destOrd="0" presId="urn:microsoft.com/office/officeart/2005/8/layout/radial2"/>
    <dgm:cxn modelId="{A7951F7A-73F3-43CF-AD19-923246F571FA}" type="presParOf" srcId="{259CE0B5-3706-4EAC-9031-533218588EB5}" destId="{D894C97C-A2D5-49AC-A542-DB6301A7F985}" srcOrd="5" destOrd="0" presId="urn:microsoft.com/office/officeart/2005/8/layout/radial2"/>
    <dgm:cxn modelId="{987598D2-5863-44E7-82F7-3A96E1033DEC}" type="presParOf" srcId="{259CE0B5-3706-4EAC-9031-533218588EB5}" destId="{3E40E626-942E-42C9-9657-2B85E0F42234}" srcOrd="6" destOrd="0" presId="urn:microsoft.com/office/officeart/2005/8/layout/radial2"/>
    <dgm:cxn modelId="{DB7680AF-80B2-49A4-B0A4-C6CA3A1E28EC}" type="presParOf" srcId="{3E40E626-942E-42C9-9657-2B85E0F42234}" destId="{0998EE14-C4F9-45BA-9A4B-3E6AA78CC5D5}" srcOrd="0" destOrd="0" presId="urn:microsoft.com/office/officeart/2005/8/layout/radial2"/>
    <dgm:cxn modelId="{BCBC528E-C06E-455A-A687-22143CE6F133}" type="presParOf" srcId="{3E40E626-942E-42C9-9657-2B85E0F42234}" destId="{DBA853C6-9076-4428-AB16-427F9E1D10F9}" srcOrd="1" destOrd="0" presId="urn:microsoft.com/office/officeart/2005/8/layout/radial2"/>
    <dgm:cxn modelId="{51816036-C8D0-4AAC-89C8-F926F8808AC1}" type="presParOf" srcId="{259CE0B5-3706-4EAC-9031-533218588EB5}" destId="{AC9033F2-4B09-4E1A-A9B0-7A008CD28816}" srcOrd="7" destOrd="0" presId="urn:microsoft.com/office/officeart/2005/8/layout/radial2"/>
    <dgm:cxn modelId="{9638AD31-2C23-41D1-BC79-B54E97A240D0}" type="presParOf" srcId="{259CE0B5-3706-4EAC-9031-533218588EB5}" destId="{195BB3FD-9771-4A2D-AB89-DA05490AF3ED}" srcOrd="8" destOrd="0" presId="urn:microsoft.com/office/officeart/2005/8/layout/radial2"/>
    <dgm:cxn modelId="{73085B0A-723B-4BEF-8146-8964259185A2}" type="presParOf" srcId="{195BB3FD-9771-4A2D-AB89-DA05490AF3ED}" destId="{E890112D-3BCD-4832-A6E3-5BA132994EB7}" srcOrd="0" destOrd="0" presId="urn:microsoft.com/office/officeart/2005/8/layout/radial2"/>
    <dgm:cxn modelId="{117F6FA1-E118-47BA-B281-A6CE0D72BC11}" type="presParOf" srcId="{195BB3FD-9771-4A2D-AB89-DA05490AF3ED}" destId="{0E0FB8A2-E9D2-4FE8-8D73-A33B39C6A86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52452-E3BC-4937-A75C-992068432B5D}">
      <dsp:nvSpPr>
        <dsp:cNvPr id="0" name=""/>
        <dsp:cNvSpPr/>
      </dsp:nvSpPr>
      <dsp:spPr>
        <a:xfrm>
          <a:off x="596219" y="0"/>
          <a:ext cx="3094913" cy="2310287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603E2-535A-4469-95CF-F3EA8223E4F2}">
      <dsp:nvSpPr>
        <dsp:cNvPr id="0" name=""/>
        <dsp:cNvSpPr/>
      </dsp:nvSpPr>
      <dsp:spPr>
        <a:xfrm>
          <a:off x="648956" y="2312635"/>
          <a:ext cx="3094913" cy="9934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Adiestramiento e-</a:t>
          </a:r>
          <a:r>
            <a:rPr lang="es-ES" sz="1100" kern="1200" dirty="0" err="1" smtClean="0"/>
            <a:t>learning</a:t>
          </a:r>
          <a:r>
            <a:rPr lang="es-ES" sz="1100" kern="1200" dirty="0" smtClean="0"/>
            <a:t> para el Proceso de Pesaje de Materia Prima según los Procedimientos y Regulaciones Aplicables a los Productos de la Organización X.</a:t>
          </a:r>
          <a:endParaRPr lang="en-US" sz="1100" kern="1200" dirty="0"/>
        </a:p>
      </dsp:txBody>
      <dsp:txXfrm>
        <a:off x="648956" y="2312635"/>
        <a:ext cx="2179516" cy="993423"/>
      </dsp:txXfrm>
    </dsp:sp>
    <dsp:sp modelId="{48E065EF-9869-459F-8E75-7A3983A52857}">
      <dsp:nvSpPr>
        <dsp:cNvPr id="0" name=""/>
        <dsp:cNvSpPr/>
      </dsp:nvSpPr>
      <dsp:spPr>
        <a:xfrm>
          <a:off x="2916023" y="2470432"/>
          <a:ext cx="1083219" cy="10832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42E2-5AEF-40D5-A049-3700BBBCD116}">
      <dsp:nvSpPr>
        <dsp:cNvPr id="0" name=""/>
        <dsp:cNvSpPr/>
      </dsp:nvSpPr>
      <dsp:spPr>
        <a:xfrm>
          <a:off x="1727" y="0"/>
          <a:ext cx="2688282" cy="55878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600" kern="1200" noProof="0" dirty="0" smtClean="0"/>
            <a:t>Módulo I </a:t>
          </a:r>
          <a:r>
            <a:rPr lang="es-PR" sz="2000" kern="1200" noProof="0" dirty="0" smtClean="0"/>
            <a:t>Ordenar los pasos del proceso de pesada de materiales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727" y="2235137"/>
        <a:ext cx="2688282" cy="2235137"/>
      </dsp:txXfrm>
    </dsp:sp>
    <dsp:sp modelId="{6EA09CAF-3B8F-4D5D-809E-29D38E0EC6BE}">
      <dsp:nvSpPr>
        <dsp:cNvPr id="0" name=""/>
        <dsp:cNvSpPr/>
      </dsp:nvSpPr>
      <dsp:spPr>
        <a:xfrm>
          <a:off x="415493" y="335270"/>
          <a:ext cx="1860752" cy="18607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1AC33-1F6A-403B-B3C6-05116AD4FC4C}">
      <dsp:nvSpPr>
        <dsp:cNvPr id="0" name=""/>
        <dsp:cNvSpPr/>
      </dsp:nvSpPr>
      <dsp:spPr>
        <a:xfrm>
          <a:off x="2743211" y="0"/>
          <a:ext cx="2688282" cy="5587844"/>
        </a:xfrm>
        <a:prstGeom prst="roundRect">
          <a:avLst>
            <a:gd name="adj" fmla="val 10000"/>
          </a:avLst>
        </a:prstGeom>
        <a:solidFill>
          <a:schemeClr val="accent5">
            <a:hueOff val="-6198687"/>
            <a:satOff val="9275"/>
            <a:lumOff val="-10392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600" kern="1200" noProof="0" dirty="0" smtClean="0"/>
            <a:t>Módulo II </a:t>
          </a:r>
          <a:r>
            <a:rPr lang="es-PR" sz="2000" kern="1200" noProof="0" dirty="0" smtClean="0"/>
            <a:t>Enumerar  los pasos del proceso de verificación de la balanza.</a:t>
          </a:r>
          <a:endParaRPr lang="es-PR" sz="2000" kern="1200" noProof="0" dirty="0"/>
        </a:p>
      </dsp:txBody>
      <dsp:txXfrm>
        <a:off x="2743211" y="2235137"/>
        <a:ext cx="2688282" cy="2235137"/>
      </dsp:txXfrm>
    </dsp:sp>
    <dsp:sp modelId="{646A846A-664F-400B-B8D9-41F90A70C17C}">
      <dsp:nvSpPr>
        <dsp:cNvPr id="0" name=""/>
        <dsp:cNvSpPr/>
      </dsp:nvSpPr>
      <dsp:spPr>
        <a:xfrm>
          <a:off x="3184423" y="335270"/>
          <a:ext cx="1860752" cy="186075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67075-D3A7-49F9-9172-2F20670D1EA8}">
      <dsp:nvSpPr>
        <dsp:cNvPr id="0" name=""/>
        <dsp:cNvSpPr/>
      </dsp:nvSpPr>
      <dsp:spPr>
        <a:xfrm>
          <a:off x="5541317" y="0"/>
          <a:ext cx="2688282" cy="5587844"/>
        </a:xfrm>
        <a:prstGeom prst="roundRect">
          <a:avLst>
            <a:gd name="adj" fmla="val 10000"/>
          </a:avLst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600" kern="1200" noProof="0" dirty="0" smtClean="0"/>
            <a:t>Módulo III </a:t>
          </a:r>
          <a:r>
            <a:rPr lang="es-PR" sz="2000" kern="1200" noProof="0" dirty="0" smtClean="0"/>
            <a:t>Identificar las reglas asociadas a una buena documentación del proceso de pesada.</a:t>
          </a:r>
          <a:endParaRPr lang="es-PR" sz="2000" kern="1200" noProof="0" dirty="0"/>
        </a:p>
      </dsp:txBody>
      <dsp:txXfrm>
        <a:off x="5541317" y="2235137"/>
        <a:ext cx="2688282" cy="2235137"/>
      </dsp:txXfrm>
    </dsp:sp>
    <dsp:sp modelId="{3547FC74-667D-4668-B3C9-509CAC29A34C}">
      <dsp:nvSpPr>
        <dsp:cNvPr id="0" name=""/>
        <dsp:cNvSpPr/>
      </dsp:nvSpPr>
      <dsp:spPr>
        <a:xfrm>
          <a:off x="5953354" y="335270"/>
          <a:ext cx="1860752" cy="186075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43C81-BB38-4011-B822-21B8F30E5A3E}">
      <dsp:nvSpPr>
        <dsp:cNvPr id="0" name=""/>
        <dsp:cNvSpPr/>
      </dsp:nvSpPr>
      <dsp:spPr>
        <a:xfrm>
          <a:off x="1908580" y="4444864"/>
          <a:ext cx="4570525" cy="114297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033F2-4B09-4E1A-A9B0-7A008CD28816}">
      <dsp:nvSpPr>
        <dsp:cNvPr id="0" name=""/>
        <dsp:cNvSpPr/>
      </dsp:nvSpPr>
      <dsp:spPr>
        <a:xfrm rot="88941">
          <a:off x="3268210" y="2458571"/>
          <a:ext cx="1837682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837682" y="20939"/>
              </a:lnTo>
            </a:path>
          </a:pathLst>
        </a:cu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4C97C-A2D5-49AC-A542-DB6301A7F985}">
      <dsp:nvSpPr>
        <dsp:cNvPr id="0" name=""/>
        <dsp:cNvSpPr/>
      </dsp:nvSpPr>
      <dsp:spPr>
        <a:xfrm rot="2402418">
          <a:off x="3183579" y="3213707"/>
          <a:ext cx="724706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724706" y="20939"/>
              </a:lnTo>
            </a:path>
          </a:pathLst>
        </a:cu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FA33C-6C99-480C-BD99-31C774535CA8}">
      <dsp:nvSpPr>
        <dsp:cNvPr id="0" name=""/>
        <dsp:cNvSpPr/>
      </dsp:nvSpPr>
      <dsp:spPr>
        <a:xfrm rot="20111294">
          <a:off x="3205628" y="1821735"/>
          <a:ext cx="1362599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362599" y="20939"/>
              </a:lnTo>
            </a:path>
          </a:pathLst>
        </a:cu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BC3BD-9E0A-48F7-8395-DBBCA72CC979}">
      <dsp:nvSpPr>
        <dsp:cNvPr id="0" name=""/>
        <dsp:cNvSpPr/>
      </dsp:nvSpPr>
      <dsp:spPr>
        <a:xfrm rot="16438418">
          <a:off x="2357018" y="1438716"/>
          <a:ext cx="618651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618651" y="20939"/>
              </a:lnTo>
            </a:path>
          </a:pathLst>
        </a:custGeom>
        <a:noFill/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DAC37-2986-47BC-9E7D-19E8F0D8AE0D}">
      <dsp:nvSpPr>
        <dsp:cNvPr id="0" name=""/>
        <dsp:cNvSpPr/>
      </dsp:nvSpPr>
      <dsp:spPr>
        <a:xfrm>
          <a:off x="1640982" y="1481025"/>
          <a:ext cx="1914748" cy="19147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497C9-249A-44D6-AC95-738EA714DA75}">
      <dsp:nvSpPr>
        <dsp:cNvPr id="0" name=""/>
        <dsp:cNvSpPr/>
      </dsp:nvSpPr>
      <dsp:spPr>
        <a:xfrm>
          <a:off x="2188974" y="80471"/>
          <a:ext cx="1071890" cy="10718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000" kern="1200" noProof="0" dirty="0" smtClean="0"/>
            <a:t>Sencilla</a:t>
          </a:r>
          <a:endParaRPr lang="es-PR" sz="1000" kern="1200" noProof="0" dirty="0"/>
        </a:p>
      </dsp:txBody>
      <dsp:txXfrm>
        <a:off x="2345949" y="237446"/>
        <a:ext cx="757940" cy="757940"/>
      </dsp:txXfrm>
    </dsp:sp>
    <dsp:sp modelId="{FE86DD49-6265-49E6-B664-6A3EB4A24060}">
      <dsp:nvSpPr>
        <dsp:cNvPr id="0" name=""/>
        <dsp:cNvSpPr/>
      </dsp:nvSpPr>
      <dsp:spPr>
        <a:xfrm>
          <a:off x="3368053" y="80471"/>
          <a:ext cx="1607835" cy="107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Instructor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Participante</a:t>
          </a:r>
          <a:endParaRPr lang="es-PR" sz="1100" kern="1200" noProof="0" dirty="0"/>
        </a:p>
      </dsp:txBody>
      <dsp:txXfrm>
        <a:off x="3368053" y="80471"/>
        <a:ext cx="1607835" cy="1071890"/>
      </dsp:txXfrm>
    </dsp:sp>
    <dsp:sp modelId="{35DB7495-DCEE-4196-813A-F6FB35D1F790}">
      <dsp:nvSpPr>
        <dsp:cNvPr id="0" name=""/>
        <dsp:cNvSpPr/>
      </dsp:nvSpPr>
      <dsp:spPr>
        <a:xfrm>
          <a:off x="4455866" y="795927"/>
          <a:ext cx="1071890" cy="10718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000" kern="1200" noProof="0" dirty="0" smtClean="0"/>
            <a:t>Colaborativa</a:t>
          </a:r>
          <a:endParaRPr lang="es-PR" sz="1000" kern="1200" noProof="0" dirty="0"/>
        </a:p>
      </dsp:txBody>
      <dsp:txXfrm>
        <a:off x="4612841" y="952902"/>
        <a:ext cx="757940" cy="757940"/>
      </dsp:txXfrm>
    </dsp:sp>
    <dsp:sp modelId="{5DD12C5A-8541-4A13-87EB-937577202B5A}">
      <dsp:nvSpPr>
        <dsp:cNvPr id="0" name=""/>
        <dsp:cNvSpPr/>
      </dsp:nvSpPr>
      <dsp:spPr>
        <a:xfrm>
          <a:off x="5634945" y="795927"/>
          <a:ext cx="1607835" cy="107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Permite incluir </a:t>
          </a:r>
          <a:r>
            <a:rPr lang="es-PR" sz="1100" kern="1200" noProof="0" dirty="0" smtClean="0"/>
            <a:t>herramientas Web 2.0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Promueve </a:t>
          </a:r>
          <a:r>
            <a:rPr lang="es-PR" sz="1100" kern="1200" noProof="0" dirty="0" smtClean="0"/>
            <a:t>el trabajo colaborativo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Disponible en Varios Idiomas</a:t>
          </a:r>
          <a:endParaRPr lang="es-PR" sz="1100" kern="1200" noProof="0" dirty="0"/>
        </a:p>
      </dsp:txBody>
      <dsp:txXfrm>
        <a:off x="5634945" y="795927"/>
        <a:ext cx="1607835" cy="1071890"/>
      </dsp:txXfrm>
    </dsp:sp>
    <dsp:sp modelId="{0998EE14-C4F9-45BA-9A4B-3E6AA78CC5D5}">
      <dsp:nvSpPr>
        <dsp:cNvPr id="0" name=""/>
        <dsp:cNvSpPr/>
      </dsp:nvSpPr>
      <dsp:spPr>
        <a:xfrm>
          <a:off x="3697718" y="3276601"/>
          <a:ext cx="1071890" cy="10718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000" kern="1200" noProof="0" dirty="0" smtClean="0"/>
            <a:t>Contenido</a:t>
          </a:r>
          <a:endParaRPr lang="es-PR" sz="1000" kern="1200" noProof="0" dirty="0"/>
        </a:p>
      </dsp:txBody>
      <dsp:txXfrm>
        <a:off x="3854693" y="3433576"/>
        <a:ext cx="757940" cy="757940"/>
      </dsp:txXfrm>
    </dsp:sp>
    <dsp:sp modelId="{DBA853C6-9076-4428-AB16-427F9E1D10F9}">
      <dsp:nvSpPr>
        <dsp:cNvPr id="0" name=""/>
        <dsp:cNvSpPr/>
      </dsp:nvSpPr>
      <dsp:spPr>
        <a:xfrm>
          <a:off x="4876797" y="3276601"/>
          <a:ext cx="1607835" cy="1071890"/>
        </a:xfrm>
        <a:prstGeom prst="rect">
          <a:avLst/>
        </a:prstGeom>
        <a:noFill/>
        <a:ln w="28575">
          <a:solidFill>
            <a:schemeClr val="accent1">
              <a:alpha val="8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>
              <a:solidFill>
                <a:schemeClr val="tx1"/>
              </a:solidFill>
            </a:rPr>
            <a:t>Participante tiene </a:t>
          </a:r>
          <a:r>
            <a:rPr lang="es-PR" sz="1100" kern="1200" noProof="0" dirty="0" smtClean="0">
              <a:solidFill>
                <a:schemeClr val="tx1"/>
              </a:solidFill>
            </a:rPr>
            <a:t>acceso con </a:t>
          </a:r>
          <a:r>
            <a:rPr lang="es-PR" sz="1100" kern="1200" noProof="0" dirty="0" smtClean="0">
              <a:solidFill>
                <a:schemeClr val="tx1"/>
              </a:solidFill>
            </a:rPr>
            <a:t>un </a:t>
          </a:r>
          <a:r>
            <a:rPr lang="es-PR" sz="1100" kern="1200" noProof="0" dirty="0" smtClean="0">
              <a:solidFill>
                <a:schemeClr val="tx1"/>
              </a:solidFill>
            </a:rPr>
            <a:t>código</a:t>
          </a:r>
          <a:endParaRPr lang="es-PR" sz="1100" kern="1200" noProof="0" dirty="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>
              <a:solidFill>
                <a:schemeClr val="tx1"/>
              </a:solidFill>
            </a:rPr>
            <a:t>Permite trabajar contenido (módulos) de forma complementaria no como requisito.</a:t>
          </a:r>
          <a:endParaRPr lang="es-PR" sz="1100" kern="1200" noProof="0" dirty="0">
            <a:solidFill>
              <a:schemeClr val="tx1"/>
            </a:solidFill>
          </a:endParaRPr>
        </a:p>
      </dsp:txBody>
      <dsp:txXfrm>
        <a:off x="4876797" y="3276601"/>
        <a:ext cx="1607835" cy="1071890"/>
      </dsp:txXfrm>
    </dsp:sp>
    <dsp:sp modelId="{E890112D-3BCD-4832-A6E3-5BA132994EB7}">
      <dsp:nvSpPr>
        <dsp:cNvPr id="0" name=""/>
        <dsp:cNvSpPr/>
      </dsp:nvSpPr>
      <dsp:spPr>
        <a:xfrm>
          <a:off x="5105406" y="1981200"/>
          <a:ext cx="1071890" cy="10718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Ventaja </a:t>
          </a:r>
          <a:r>
            <a:rPr lang="es-PR" sz="1000" kern="1200" noProof="0" dirty="0" smtClean="0"/>
            <a:t>económica</a:t>
          </a:r>
          <a:endParaRPr lang="es-PR" sz="1000" kern="1200" noProof="0" dirty="0"/>
        </a:p>
      </dsp:txBody>
      <dsp:txXfrm>
        <a:off x="5262381" y="2138175"/>
        <a:ext cx="757940" cy="757940"/>
      </dsp:txXfrm>
    </dsp:sp>
    <dsp:sp modelId="{0E0FB8A2-E9D2-4FE8-8D73-A33B39C6A86B}">
      <dsp:nvSpPr>
        <dsp:cNvPr id="0" name=""/>
        <dsp:cNvSpPr/>
      </dsp:nvSpPr>
      <dsp:spPr>
        <a:xfrm>
          <a:off x="6284485" y="1981200"/>
          <a:ext cx="1607835" cy="1071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Gratuita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6284485" y="1981200"/>
        <a:ext cx="1607835" cy="1071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3E7B2-8D07-4ADC-AB50-E187AB3E334B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A856-9EF5-4E92-A15C-AC2CE83A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5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C157-B352-4FD9-BEBA-6F7E3C5019B3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C918D-DAC5-40A3-B9D0-BF9D8AD55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50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8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3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8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8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918D-DAC5-40A3-B9D0-BF9D8AD55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963C6BD-04DC-44B3-981D-61F1E13D67E1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F37D010-9604-413C-BE55-5A0AD05FAA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848600" cy="784225"/>
          </a:xfrm>
        </p:spPr>
        <p:txBody>
          <a:bodyPr/>
          <a:lstStyle/>
          <a:p>
            <a:pPr algn="ctr"/>
            <a:r>
              <a:rPr lang="es-PR" sz="3600" noProof="0" dirty="0" smtClean="0"/>
              <a:t>Esquema del Adiestramiento</a:t>
            </a:r>
            <a:endParaRPr lang="es-PR" sz="36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s-PR" noProof="0" dirty="0" smtClean="0"/>
              <a:t>Odalys Gómez Millán</a:t>
            </a:r>
          </a:p>
          <a:p>
            <a:pPr algn="ctr"/>
            <a:r>
              <a:rPr lang="es-PR" noProof="0" dirty="0" smtClean="0"/>
              <a:t>PRTE 640</a:t>
            </a:r>
          </a:p>
          <a:p>
            <a:pPr algn="ctr"/>
            <a:r>
              <a:rPr lang="es-PR" noProof="0" dirty="0" smtClean="0"/>
              <a:t>Profesora: G. Viurete</a:t>
            </a:r>
          </a:p>
          <a:p>
            <a:pPr algn="ctr"/>
            <a:r>
              <a:rPr lang="es-PR" noProof="0" dirty="0" smtClean="0"/>
              <a:t>30 de octubre del 2015</a:t>
            </a:r>
            <a:endParaRPr lang="es-PR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2209800" cy="207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3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 smtClean="0"/>
              <a:t>Introducción</a:t>
            </a:r>
            <a:endParaRPr lang="es-P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R" noProof="0" dirty="0" smtClean="0"/>
              <a:t>	Las </a:t>
            </a:r>
            <a:r>
              <a:rPr lang="es-PR" noProof="0" dirty="0" smtClean="0"/>
              <a:t>organizaciones utilizan los esquemas para representar varios procesos o gestiones necesarias dentro de la organización. A continuación se presentara uno de los más utilizados cuando se desea esquematizar actividades relacionadas para un grupo del mismo nivel </a:t>
            </a:r>
            <a:r>
              <a:rPr lang="es-PR" dirty="0" smtClean="0"/>
              <a:t>en</a:t>
            </a:r>
            <a:r>
              <a:rPr lang="es-PR" noProof="0" dirty="0" smtClean="0"/>
              <a:t> </a:t>
            </a:r>
            <a:r>
              <a:rPr lang="es-PR" noProof="0" dirty="0" smtClean="0"/>
              <a:t>la organización.</a:t>
            </a:r>
            <a:endParaRPr lang="es-PR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t="50000" r="17329" b="25988"/>
          <a:stretch/>
        </p:blipFill>
        <p:spPr bwMode="auto">
          <a:xfrm>
            <a:off x="3200400" y="3886200"/>
            <a:ext cx="4821383" cy="142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Objetivo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R" dirty="0" smtClean="0"/>
              <a:t>Al culminar esta presentación el participante podrá describir el esquema utilizado para el adiestramiento de pesada de materiales.</a:t>
            </a:r>
            <a:endParaRPr lang="es-PR" dirty="0"/>
          </a:p>
        </p:txBody>
      </p:sp>
      <p:pic>
        <p:nvPicPr>
          <p:cNvPr id="5122" name="Picture 2" descr="C:\Users\Irvin\Pictures\objetivos-e1363718104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02895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2899"/>
            <a:ext cx="8229600" cy="990600"/>
          </a:xfrm>
        </p:spPr>
        <p:txBody>
          <a:bodyPr/>
          <a:lstStyle/>
          <a:p>
            <a:r>
              <a:rPr lang="es-PR" noProof="0" dirty="0" smtClean="0"/>
              <a:t>Tema del Adiestramiento</a:t>
            </a:r>
            <a:endParaRPr lang="es-PR" noProof="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944331"/>
              </p:ext>
            </p:extLst>
          </p:nvPr>
        </p:nvGraphicFramePr>
        <p:xfrm>
          <a:off x="-304800" y="1435100"/>
          <a:ext cx="46482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5850574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>
          <a:xfrm rot="16441699">
            <a:off x="5917474" y="1028797"/>
            <a:ext cx="641226" cy="4211933"/>
          </a:xfrm>
          <a:prstGeom prst="rightBrace">
            <a:avLst>
              <a:gd name="adj1" fmla="val 8333"/>
              <a:gd name="adj2" fmla="val 44777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>
            <a:off x="3048000" y="1447800"/>
            <a:ext cx="2840764" cy="137160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6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s-PR" noProof="0" dirty="0" smtClean="0"/>
              <a:t>Esquema del Adiestramiento </a:t>
            </a:r>
            <a:endParaRPr lang="es-PR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986005"/>
              </p:ext>
            </p:extLst>
          </p:nvPr>
        </p:nvGraphicFramePr>
        <p:xfrm>
          <a:off x="457200" y="1066800"/>
          <a:ext cx="8229600" cy="5587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5829" y="5714997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R" dirty="0" smtClean="0"/>
              <a:t>Esquema Horizontal </a:t>
            </a:r>
          </a:p>
          <a:p>
            <a:r>
              <a:rPr lang="es-PR" sz="1400" dirty="0" smtClean="0"/>
              <a:t>(Empleados que trabajan en la misma línea productiva)</a:t>
            </a:r>
            <a:endParaRPr lang="es-PR" sz="1400" dirty="0"/>
          </a:p>
        </p:txBody>
      </p:sp>
    </p:spTree>
    <p:extLst>
      <p:ext uri="{BB962C8B-B14F-4D97-AF65-F5344CB8AC3E}">
        <p14:creationId xmlns:p14="http://schemas.microsoft.com/office/powerpoint/2010/main" val="4193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 smtClean="0"/>
              <a:t>Justificación Plataforma / Esquema</a:t>
            </a:r>
            <a:endParaRPr lang="es-PR" noProof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4610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38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 smtClean="0"/>
              <a:t>Conclusión</a:t>
            </a:r>
            <a:endParaRPr lang="es-P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R" dirty="0"/>
              <a:t>	</a:t>
            </a:r>
            <a:r>
              <a:rPr lang="es-PR" noProof="0" dirty="0" smtClean="0"/>
              <a:t>Los </a:t>
            </a:r>
            <a:r>
              <a:rPr lang="es-PR" noProof="0" dirty="0" smtClean="0"/>
              <a:t>esquemas de formación son importantes porque permiten la organización de contenidos para el evento de </a:t>
            </a:r>
            <a:r>
              <a:rPr lang="es-PR" noProof="0" dirty="0" smtClean="0"/>
              <a:t>aprendizaje que se desea impartir. </a:t>
            </a:r>
            <a:r>
              <a:rPr lang="es-PR" noProof="0" dirty="0" smtClean="0"/>
              <a:t>Este a su vez es una guía de gestión para ubicar la formación </a:t>
            </a:r>
            <a:r>
              <a:rPr lang="es-PR" noProof="0" dirty="0" smtClean="0"/>
              <a:t>con el personal asociado al mismo </a:t>
            </a:r>
            <a:r>
              <a:rPr lang="es-PR" noProof="0" dirty="0" smtClean="0"/>
              <a:t>nivel de </a:t>
            </a:r>
            <a:r>
              <a:rPr lang="es-PR" noProof="0" dirty="0" smtClean="0"/>
              <a:t>responsabilidades. Asociado a su vez con lo que requiere aprender el empleado.</a:t>
            </a:r>
          </a:p>
        </p:txBody>
      </p:sp>
    </p:spTree>
    <p:extLst>
      <p:ext uri="{BB962C8B-B14F-4D97-AF65-F5344CB8AC3E}">
        <p14:creationId xmlns:p14="http://schemas.microsoft.com/office/powerpoint/2010/main" val="5235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 smtClean="0"/>
              <a:t>Referencias:</a:t>
            </a:r>
            <a:endParaRPr lang="es-PR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305800" cy="344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3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2A4782F0-E8B9-4337-842D-3B2CFFB5A3F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564</TotalTime>
  <Words>177</Words>
  <Application>Microsoft Office PowerPoint</Application>
  <PresentationFormat>On-screen Show (4:3)</PresentationFormat>
  <Paragraphs>42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Esquema del Adiestramiento</vt:lpstr>
      <vt:lpstr>Introducción</vt:lpstr>
      <vt:lpstr>Objetivo:</vt:lpstr>
      <vt:lpstr>Tema del Adiestramiento</vt:lpstr>
      <vt:lpstr>Esquema del Adiestramiento </vt:lpstr>
      <vt:lpstr>Justificación Plataforma / Esquema</vt:lpstr>
      <vt:lpstr>Conclusión</vt:lpstr>
      <vt:lpstr>Referencias: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del Adiestramiento</dc:title>
  <dc:creator>Irvin</dc:creator>
  <cp:lastModifiedBy>Merck &amp; Co., Inc.</cp:lastModifiedBy>
  <cp:revision>50</cp:revision>
  <dcterms:created xsi:type="dcterms:W3CDTF">2015-10-29T00:35:10Z</dcterms:created>
  <dcterms:modified xsi:type="dcterms:W3CDTF">2015-10-29T16:21:35Z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082f296e-42ce-46f2-af09-89ee1f31b00e</vt:lpwstr>
  </property>
  <property fmtid="{D5CDD505-2E9C-101B-9397-08002B2CF9AE}" pid="3" name="bjSaver">
    <vt:lpwstr>k/riSdx88sg0zEmuMhLMsLQL+d9oRhPg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</Properties>
</file>