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9" r:id="rId3"/>
    <p:sldId id="284" r:id="rId4"/>
    <p:sldId id="286" r:id="rId5"/>
    <p:sldId id="287" r:id="rId6"/>
    <p:sldId id="289" r:id="rId7"/>
    <p:sldId id="290" r:id="rId8"/>
    <p:sldId id="280" r:id="rId9"/>
    <p:sldId id="292" r:id="rId10"/>
    <p:sldId id="291" r:id="rId11"/>
    <p:sldId id="294" r:id="rId12"/>
    <p:sldId id="281" r:id="rId13"/>
    <p:sldId id="283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60"/>
  </p:normalViewPr>
  <p:slideViewPr>
    <p:cSldViewPr>
      <p:cViewPr>
        <p:scale>
          <a:sx n="86" d="100"/>
          <a:sy n="86" d="100"/>
        </p:scale>
        <p:origin x="-9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718CE2-3C46-4EFA-A006-582CE920F5C0}" type="doc">
      <dgm:prSet loTypeId="urn:microsoft.com/office/officeart/2005/8/layout/radial6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93162C-AFF0-4639-B63A-543F66C2595B}">
      <dgm:prSet/>
      <dgm:spPr/>
      <dgm:t>
        <a:bodyPr/>
        <a:lstStyle/>
        <a:p>
          <a:r>
            <a:rPr lang="es-ES" dirty="0" smtClean="0"/>
            <a:t>Es de código abierto y es colaborativa.</a:t>
          </a:r>
          <a:endParaRPr lang="en-US" dirty="0"/>
        </a:p>
      </dgm:t>
    </dgm:pt>
    <dgm:pt modelId="{53498ADF-83BD-44B0-8368-FEC011FA034D}" type="parTrans" cxnId="{FF9B846C-F795-43EE-85AE-F2991E8CAD32}">
      <dgm:prSet/>
      <dgm:spPr/>
      <dgm:t>
        <a:bodyPr/>
        <a:lstStyle/>
        <a:p>
          <a:endParaRPr lang="en-US"/>
        </a:p>
      </dgm:t>
    </dgm:pt>
    <dgm:pt modelId="{F7D7B85A-36CE-44F5-A13D-C28A31E7A4AE}" type="sibTrans" cxnId="{FF9B846C-F795-43EE-85AE-F2991E8CAD32}">
      <dgm:prSet/>
      <dgm:spPr/>
      <dgm:t>
        <a:bodyPr/>
        <a:lstStyle/>
        <a:p>
          <a:endParaRPr lang="en-US"/>
        </a:p>
      </dgm:t>
    </dgm:pt>
    <dgm:pt modelId="{CBE06B9A-1433-4B46-97EB-BA591DA11283}">
      <dgm:prSet/>
      <dgm:spPr/>
      <dgm:t>
        <a:bodyPr/>
        <a:lstStyle/>
        <a:p>
          <a:r>
            <a:rPr lang="es-ES" smtClean="0"/>
            <a:t>Utilizada por comunidades de aprendizaje, empresas y gobierno.</a:t>
          </a:r>
          <a:endParaRPr lang="en-US"/>
        </a:p>
      </dgm:t>
    </dgm:pt>
    <dgm:pt modelId="{E8B57D5A-B9DA-487A-8DA0-B5D08D3BFCE8}" type="parTrans" cxnId="{421D0BAC-39F0-4416-A29D-EA8B4CFF2918}">
      <dgm:prSet/>
      <dgm:spPr/>
      <dgm:t>
        <a:bodyPr/>
        <a:lstStyle/>
        <a:p>
          <a:endParaRPr lang="en-US"/>
        </a:p>
      </dgm:t>
    </dgm:pt>
    <dgm:pt modelId="{3561BDCB-1411-475A-ACDA-8F212F5862E0}" type="sibTrans" cxnId="{421D0BAC-39F0-4416-A29D-EA8B4CFF2918}">
      <dgm:prSet/>
      <dgm:spPr/>
      <dgm:t>
        <a:bodyPr/>
        <a:lstStyle/>
        <a:p>
          <a:endParaRPr lang="en-US"/>
        </a:p>
      </dgm:t>
    </dgm:pt>
    <dgm:pt modelId="{EE7AB3BE-301B-4D6E-9FA9-324E18411D5A}">
      <dgm:prSet/>
      <dgm:spPr/>
      <dgm:t>
        <a:bodyPr/>
        <a:lstStyle/>
        <a:p>
          <a:r>
            <a:rPr lang="es-ES" smtClean="0"/>
            <a:t>Usada para administrar cursos, contenidos y herramientas de comunicación. </a:t>
          </a:r>
          <a:endParaRPr lang="en-US"/>
        </a:p>
      </dgm:t>
    </dgm:pt>
    <dgm:pt modelId="{A1090615-EB09-4EBB-B67B-61CA56290C8F}" type="parTrans" cxnId="{B2639885-9766-4A2B-995D-F015FB1EDF45}">
      <dgm:prSet/>
      <dgm:spPr/>
      <dgm:t>
        <a:bodyPr/>
        <a:lstStyle/>
        <a:p>
          <a:endParaRPr lang="en-US"/>
        </a:p>
      </dgm:t>
    </dgm:pt>
    <dgm:pt modelId="{3901FABC-A1F5-48FC-B697-4A136B64C6B7}" type="sibTrans" cxnId="{B2639885-9766-4A2B-995D-F015FB1EDF45}">
      <dgm:prSet/>
      <dgm:spPr/>
      <dgm:t>
        <a:bodyPr/>
        <a:lstStyle/>
        <a:p>
          <a:endParaRPr lang="en-US"/>
        </a:p>
      </dgm:t>
    </dgm:pt>
    <dgm:pt modelId="{3BC6A148-890E-499B-B69E-C885228B21D0}">
      <dgm:prSet phldrT="[Text]"/>
      <dgm:spPr/>
      <dgm:t>
        <a:bodyPr/>
        <a:lstStyle/>
        <a:p>
          <a:r>
            <a:rPr lang="en-US" dirty="0" smtClean="0"/>
            <a:t>Trasfondo</a:t>
          </a:r>
          <a:endParaRPr lang="en-US" dirty="0"/>
        </a:p>
      </dgm:t>
    </dgm:pt>
    <dgm:pt modelId="{D2DF697F-9668-4FE9-9D45-DB7AFE201E94}" type="sibTrans" cxnId="{3AE37F6A-472C-4A2E-B3E3-BD9412986800}">
      <dgm:prSet/>
      <dgm:spPr/>
      <dgm:t>
        <a:bodyPr/>
        <a:lstStyle/>
        <a:p>
          <a:endParaRPr lang="en-US"/>
        </a:p>
      </dgm:t>
    </dgm:pt>
    <dgm:pt modelId="{0372EF43-737A-41AD-BC1E-CFBBA5857F5D}" type="parTrans" cxnId="{3AE37F6A-472C-4A2E-B3E3-BD9412986800}">
      <dgm:prSet/>
      <dgm:spPr/>
      <dgm:t>
        <a:bodyPr/>
        <a:lstStyle/>
        <a:p>
          <a:endParaRPr lang="en-US"/>
        </a:p>
      </dgm:t>
    </dgm:pt>
    <dgm:pt modelId="{1158880B-6227-45D9-822C-3A47E06AE4EB}" type="pres">
      <dgm:prSet presAssocID="{32718CE2-3C46-4EFA-A006-582CE920F5C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6E0656-4A12-4CAF-A191-A781423AE112}" type="pres">
      <dgm:prSet presAssocID="{3BC6A148-890E-499B-B69E-C885228B21D0}" presName="centerShape" presStyleLbl="node0" presStyleIdx="0" presStyleCnt="1" custLinFactNeighborX="-2104" custLinFactNeighborY="-1692"/>
      <dgm:spPr/>
      <dgm:t>
        <a:bodyPr/>
        <a:lstStyle/>
        <a:p>
          <a:endParaRPr lang="en-US"/>
        </a:p>
      </dgm:t>
    </dgm:pt>
    <dgm:pt modelId="{BF6438F1-5A9C-4995-AEA2-23F17B86AB57}" type="pres">
      <dgm:prSet presAssocID="{8D93162C-AFF0-4639-B63A-543F66C2595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F2AD6-7821-420E-BEE5-7FDC2BF26389}" type="pres">
      <dgm:prSet presAssocID="{8D93162C-AFF0-4639-B63A-543F66C2595B}" presName="dummy" presStyleCnt="0"/>
      <dgm:spPr/>
    </dgm:pt>
    <dgm:pt modelId="{73F42B5C-3687-4E1B-8B41-91021E4B3191}" type="pres">
      <dgm:prSet presAssocID="{F7D7B85A-36CE-44F5-A13D-C28A31E7A4AE}" presName="sibTrans" presStyleLbl="sibTrans2D1" presStyleIdx="0" presStyleCnt="3" custLinFactNeighborX="2178" custLinFactNeighborY="-4252"/>
      <dgm:spPr/>
      <dgm:t>
        <a:bodyPr/>
        <a:lstStyle/>
        <a:p>
          <a:endParaRPr lang="en-US"/>
        </a:p>
      </dgm:t>
    </dgm:pt>
    <dgm:pt modelId="{6E8B75E3-999E-4A55-A781-2BC8DEC78E40}" type="pres">
      <dgm:prSet presAssocID="{EE7AB3BE-301B-4D6E-9FA9-324E18411D5A}" presName="node" presStyleLbl="node1" presStyleIdx="1" presStyleCnt="3" custRadScaleRad="98806" custRadScaleInc="-10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6C0A9-A8F7-4217-B0A1-002219437545}" type="pres">
      <dgm:prSet presAssocID="{EE7AB3BE-301B-4D6E-9FA9-324E18411D5A}" presName="dummy" presStyleCnt="0"/>
      <dgm:spPr/>
    </dgm:pt>
    <dgm:pt modelId="{D9962DC1-A5C7-4CD4-9242-0127074DA8F4}" type="pres">
      <dgm:prSet presAssocID="{3901FABC-A1F5-48FC-B697-4A136B64C6B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36F3AE0-E15C-41C9-A76C-5B159BC52B2C}" type="pres">
      <dgm:prSet presAssocID="{CBE06B9A-1433-4B46-97EB-BA591DA112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DD878-2A70-4909-B8C8-3D1689E4DFB3}" type="pres">
      <dgm:prSet presAssocID="{CBE06B9A-1433-4B46-97EB-BA591DA11283}" presName="dummy" presStyleCnt="0"/>
      <dgm:spPr/>
    </dgm:pt>
    <dgm:pt modelId="{181D6172-CCAA-485A-9AB4-00943431038F}" type="pres">
      <dgm:prSet presAssocID="{3561BDCB-1411-475A-ACDA-8F212F5862E0}" presName="sibTrans" presStyleLbl="sibTrans2D1" presStyleIdx="2" presStyleCnt="3" custLinFactNeighborX="-9208" custLinFactNeighborY="-3593"/>
      <dgm:spPr/>
      <dgm:t>
        <a:bodyPr/>
        <a:lstStyle/>
        <a:p>
          <a:endParaRPr lang="en-US"/>
        </a:p>
      </dgm:t>
    </dgm:pt>
  </dgm:ptLst>
  <dgm:cxnLst>
    <dgm:cxn modelId="{30C483F9-A775-42A3-8632-4E9221167A53}" type="presOf" srcId="{32718CE2-3C46-4EFA-A006-582CE920F5C0}" destId="{1158880B-6227-45D9-822C-3A47E06AE4EB}" srcOrd="0" destOrd="0" presId="urn:microsoft.com/office/officeart/2005/8/layout/radial6"/>
    <dgm:cxn modelId="{B2639885-9766-4A2B-995D-F015FB1EDF45}" srcId="{3BC6A148-890E-499B-B69E-C885228B21D0}" destId="{EE7AB3BE-301B-4D6E-9FA9-324E18411D5A}" srcOrd="1" destOrd="0" parTransId="{A1090615-EB09-4EBB-B67B-61CA56290C8F}" sibTransId="{3901FABC-A1F5-48FC-B697-4A136B64C6B7}"/>
    <dgm:cxn modelId="{9F1B7856-78C5-4387-AAF3-548B69DDBCC4}" type="presOf" srcId="{3561BDCB-1411-475A-ACDA-8F212F5862E0}" destId="{181D6172-CCAA-485A-9AB4-00943431038F}" srcOrd="0" destOrd="0" presId="urn:microsoft.com/office/officeart/2005/8/layout/radial6"/>
    <dgm:cxn modelId="{FF9B846C-F795-43EE-85AE-F2991E8CAD32}" srcId="{3BC6A148-890E-499B-B69E-C885228B21D0}" destId="{8D93162C-AFF0-4639-B63A-543F66C2595B}" srcOrd="0" destOrd="0" parTransId="{53498ADF-83BD-44B0-8368-FEC011FA034D}" sibTransId="{F7D7B85A-36CE-44F5-A13D-C28A31E7A4AE}"/>
    <dgm:cxn modelId="{EF432564-08E2-4918-BF78-480EE48ED34F}" type="presOf" srcId="{3BC6A148-890E-499B-B69E-C885228B21D0}" destId="{3A6E0656-4A12-4CAF-A191-A781423AE112}" srcOrd="0" destOrd="0" presId="urn:microsoft.com/office/officeart/2005/8/layout/radial6"/>
    <dgm:cxn modelId="{E7486DF9-1679-4CBB-A260-CFBD13F4844E}" type="presOf" srcId="{EE7AB3BE-301B-4D6E-9FA9-324E18411D5A}" destId="{6E8B75E3-999E-4A55-A781-2BC8DEC78E40}" srcOrd="0" destOrd="0" presId="urn:microsoft.com/office/officeart/2005/8/layout/radial6"/>
    <dgm:cxn modelId="{2FCEAB31-8A78-4D13-82AA-4F7B5E11684F}" type="presOf" srcId="{CBE06B9A-1433-4B46-97EB-BA591DA11283}" destId="{536F3AE0-E15C-41C9-A76C-5B159BC52B2C}" srcOrd="0" destOrd="0" presId="urn:microsoft.com/office/officeart/2005/8/layout/radial6"/>
    <dgm:cxn modelId="{3AE37F6A-472C-4A2E-B3E3-BD9412986800}" srcId="{32718CE2-3C46-4EFA-A006-582CE920F5C0}" destId="{3BC6A148-890E-499B-B69E-C885228B21D0}" srcOrd="0" destOrd="0" parTransId="{0372EF43-737A-41AD-BC1E-CFBBA5857F5D}" sibTransId="{D2DF697F-9668-4FE9-9D45-DB7AFE201E94}"/>
    <dgm:cxn modelId="{421D0BAC-39F0-4416-A29D-EA8B4CFF2918}" srcId="{3BC6A148-890E-499B-B69E-C885228B21D0}" destId="{CBE06B9A-1433-4B46-97EB-BA591DA11283}" srcOrd="2" destOrd="0" parTransId="{E8B57D5A-B9DA-487A-8DA0-B5D08D3BFCE8}" sibTransId="{3561BDCB-1411-475A-ACDA-8F212F5862E0}"/>
    <dgm:cxn modelId="{EF68256A-6CCE-4F0A-8979-BC097DA4830E}" type="presOf" srcId="{3901FABC-A1F5-48FC-B697-4A136B64C6B7}" destId="{D9962DC1-A5C7-4CD4-9242-0127074DA8F4}" srcOrd="0" destOrd="0" presId="urn:microsoft.com/office/officeart/2005/8/layout/radial6"/>
    <dgm:cxn modelId="{9D5970DC-6E89-46CB-9C6F-F58011830EE1}" type="presOf" srcId="{F7D7B85A-36CE-44F5-A13D-C28A31E7A4AE}" destId="{73F42B5C-3687-4E1B-8B41-91021E4B3191}" srcOrd="0" destOrd="0" presId="urn:microsoft.com/office/officeart/2005/8/layout/radial6"/>
    <dgm:cxn modelId="{CC09C58C-E8A4-4DAB-84A4-CC2607F4655A}" type="presOf" srcId="{8D93162C-AFF0-4639-B63A-543F66C2595B}" destId="{BF6438F1-5A9C-4995-AEA2-23F17B86AB57}" srcOrd="0" destOrd="0" presId="urn:microsoft.com/office/officeart/2005/8/layout/radial6"/>
    <dgm:cxn modelId="{4D204C9F-ED93-4A8E-91BE-0E8A92ECD95E}" type="presParOf" srcId="{1158880B-6227-45D9-822C-3A47E06AE4EB}" destId="{3A6E0656-4A12-4CAF-A191-A781423AE112}" srcOrd="0" destOrd="0" presId="urn:microsoft.com/office/officeart/2005/8/layout/radial6"/>
    <dgm:cxn modelId="{F7D573FD-962E-44CE-A794-2D7279812D26}" type="presParOf" srcId="{1158880B-6227-45D9-822C-3A47E06AE4EB}" destId="{BF6438F1-5A9C-4995-AEA2-23F17B86AB57}" srcOrd="1" destOrd="0" presId="urn:microsoft.com/office/officeart/2005/8/layout/radial6"/>
    <dgm:cxn modelId="{6BE82F38-1B02-4669-9CF3-CBD0FA8A42AC}" type="presParOf" srcId="{1158880B-6227-45D9-822C-3A47E06AE4EB}" destId="{430F2AD6-7821-420E-BEE5-7FDC2BF26389}" srcOrd="2" destOrd="0" presId="urn:microsoft.com/office/officeart/2005/8/layout/radial6"/>
    <dgm:cxn modelId="{B2234C26-8C56-4212-A2B7-8CA77324D6AD}" type="presParOf" srcId="{1158880B-6227-45D9-822C-3A47E06AE4EB}" destId="{73F42B5C-3687-4E1B-8B41-91021E4B3191}" srcOrd="3" destOrd="0" presId="urn:microsoft.com/office/officeart/2005/8/layout/radial6"/>
    <dgm:cxn modelId="{DDB7E3BC-EDA8-419C-9748-A5EE8AE67901}" type="presParOf" srcId="{1158880B-6227-45D9-822C-3A47E06AE4EB}" destId="{6E8B75E3-999E-4A55-A781-2BC8DEC78E40}" srcOrd="4" destOrd="0" presId="urn:microsoft.com/office/officeart/2005/8/layout/radial6"/>
    <dgm:cxn modelId="{E0523D34-5277-48F2-9497-73FEEE640983}" type="presParOf" srcId="{1158880B-6227-45D9-822C-3A47E06AE4EB}" destId="{37B6C0A9-A8F7-4217-B0A1-002219437545}" srcOrd="5" destOrd="0" presId="urn:microsoft.com/office/officeart/2005/8/layout/radial6"/>
    <dgm:cxn modelId="{AB4726E1-0D7E-4C20-839D-ADDDCECF2FA6}" type="presParOf" srcId="{1158880B-6227-45D9-822C-3A47E06AE4EB}" destId="{D9962DC1-A5C7-4CD4-9242-0127074DA8F4}" srcOrd="6" destOrd="0" presId="urn:microsoft.com/office/officeart/2005/8/layout/radial6"/>
    <dgm:cxn modelId="{3FE5B1B5-155F-4E43-816C-1EFACCB844EA}" type="presParOf" srcId="{1158880B-6227-45D9-822C-3A47E06AE4EB}" destId="{536F3AE0-E15C-41C9-A76C-5B159BC52B2C}" srcOrd="7" destOrd="0" presId="urn:microsoft.com/office/officeart/2005/8/layout/radial6"/>
    <dgm:cxn modelId="{9E56579E-88E2-4093-A3CF-B37C0BBD7914}" type="presParOf" srcId="{1158880B-6227-45D9-822C-3A47E06AE4EB}" destId="{F2DDD878-2A70-4909-B8C8-3D1689E4DFB3}" srcOrd="8" destOrd="0" presId="urn:microsoft.com/office/officeart/2005/8/layout/radial6"/>
    <dgm:cxn modelId="{B148C27C-C528-422C-B7ED-1873C4F9C71A}" type="presParOf" srcId="{1158880B-6227-45D9-822C-3A47E06AE4EB}" destId="{181D6172-CCAA-485A-9AB4-00943431038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98F138-D50C-42B0-A24E-F8E3C9F32B9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BE393F-4306-4575-B0D8-C8AC8A8F286D}">
      <dgm:prSet phldrT="[Text]"/>
      <dgm:spPr/>
      <dgm:t>
        <a:bodyPr/>
        <a:lstStyle/>
        <a:p>
          <a:r>
            <a:rPr lang="es-PR" noProof="0" dirty="0" smtClean="0"/>
            <a:t>Características</a:t>
          </a:r>
          <a:endParaRPr lang="es-PR" noProof="0" dirty="0"/>
        </a:p>
      </dgm:t>
    </dgm:pt>
    <dgm:pt modelId="{4177AF4A-0CA4-451F-AD94-6FFE7B602287}" type="parTrans" cxnId="{44154137-7858-4A6F-9BDE-2611FC3ECE76}">
      <dgm:prSet/>
      <dgm:spPr/>
      <dgm:t>
        <a:bodyPr/>
        <a:lstStyle/>
        <a:p>
          <a:endParaRPr lang="en-US"/>
        </a:p>
      </dgm:t>
    </dgm:pt>
    <dgm:pt modelId="{9792BC8C-9B68-47CB-A8E8-8DF7749BAE42}" type="sibTrans" cxnId="{44154137-7858-4A6F-9BDE-2611FC3ECE76}">
      <dgm:prSet/>
      <dgm:spPr/>
      <dgm:t>
        <a:bodyPr/>
        <a:lstStyle/>
        <a:p>
          <a:endParaRPr lang="en-US"/>
        </a:p>
      </dgm:t>
    </dgm:pt>
    <dgm:pt modelId="{F5909AB6-58A5-4929-81AB-0776866D2E92}">
      <dgm:prSet phldrT="[Text]"/>
      <dgm:spPr/>
      <dgm:t>
        <a:bodyPr/>
        <a:lstStyle/>
        <a:p>
          <a:endParaRPr lang="en-US" dirty="0"/>
        </a:p>
      </dgm:t>
    </dgm:pt>
    <dgm:pt modelId="{6E2242AF-24E4-4401-98DB-92274840826D}" type="parTrans" cxnId="{74348002-C9DB-4873-BC7D-8A442C14D09A}">
      <dgm:prSet/>
      <dgm:spPr/>
      <dgm:t>
        <a:bodyPr/>
        <a:lstStyle/>
        <a:p>
          <a:endParaRPr lang="en-US"/>
        </a:p>
      </dgm:t>
    </dgm:pt>
    <dgm:pt modelId="{5A8F6BA6-643B-4FFC-A3BA-76076AE0E108}" type="sibTrans" cxnId="{74348002-C9DB-4873-BC7D-8A442C14D09A}">
      <dgm:prSet/>
      <dgm:spPr/>
      <dgm:t>
        <a:bodyPr/>
        <a:lstStyle/>
        <a:p>
          <a:endParaRPr lang="en-US"/>
        </a:p>
      </dgm:t>
    </dgm:pt>
    <dgm:pt modelId="{4363BA67-F863-453F-8DCE-0D07DDB9C741}">
      <dgm:prSet phldrT="[Text]"/>
      <dgm:spPr/>
      <dgm:t>
        <a:bodyPr/>
        <a:lstStyle/>
        <a:p>
          <a:r>
            <a:rPr lang="es-PR" noProof="0" dirty="0" smtClean="0"/>
            <a:t>Ventajas</a:t>
          </a:r>
          <a:endParaRPr lang="es-PR" noProof="0" dirty="0"/>
        </a:p>
      </dgm:t>
    </dgm:pt>
    <dgm:pt modelId="{52F6CAF6-5DA8-4FE9-9C0B-EF90C32222E1}" type="parTrans" cxnId="{F832ECD5-A2BD-47BD-9412-ED6AB2D550D8}">
      <dgm:prSet/>
      <dgm:spPr/>
      <dgm:t>
        <a:bodyPr/>
        <a:lstStyle/>
        <a:p>
          <a:endParaRPr lang="en-US"/>
        </a:p>
      </dgm:t>
    </dgm:pt>
    <dgm:pt modelId="{FC890A94-2EA2-4964-A1EA-85A311009E8B}" type="sibTrans" cxnId="{F832ECD5-A2BD-47BD-9412-ED6AB2D550D8}">
      <dgm:prSet/>
      <dgm:spPr/>
      <dgm:t>
        <a:bodyPr/>
        <a:lstStyle/>
        <a:p>
          <a:endParaRPr lang="en-US"/>
        </a:p>
      </dgm:t>
    </dgm:pt>
    <dgm:pt modelId="{75432B51-92BA-432E-88BF-1E2DCC35279C}">
      <dgm:prSet phldrT="[Text]"/>
      <dgm:spPr/>
      <dgm:t>
        <a:bodyPr/>
        <a:lstStyle/>
        <a:p>
          <a:r>
            <a:rPr lang="es-ES" dirty="0" smtClean="0"/>
            <a:t>Diseñada y programa de alta escalabilidad.</a:t>
          </a:r>
          <a:endParaRPr lang="en-US" dirty="0"/>
        </a:p>
      </dgm:t>
    </dgm:pt>
    <dgm:pt modelId="{B5B94459-0408-4C8A-AED7-D6A675CE877A}" type="parTrans" cxnId="{A800D560-FD3D-4AA1-A0AF-F4D84DC6A294}">
      <dgm:prSet/>
      <dgm:spPr/>
      <dgm:t>
        <a:bodyPr/>
        <a:lstStyle/>
        <a:p>
          <a:endParaRPr lang="en-US"/>
        </a:p>
      </dgm:t>
    </dgm:pt>
    <dgm:pt modelId="{9024E840-8354-4539-8ACD-6FC305954A3B}" type="sibTrans" cxnId="{A800D560-FD3D-4AA1-A0AF-F4D84DC6A294}">
      <dgm:prSet/>
      <dgm:spPr/>
      <dgm:t>
        <a:bodyPr/>
        <a:lstStyle/>
        <a:p>
          <a:endParaRPr lang="en-US"/>
        </a:p>
      </dgm:t>
    </dgm:pt>
    <dgm:pt modelId="{D3912F38-B8BD-4651-B3C7-B629A9CD0BE5}">
      <dgm:prSet phldrT="[Text]"/>
      <dgm:spPr/>
      <dgm:t>
        <a:bodyPr/>
        <a:lstStyle/>
        <a:p>
          <a:r>
            <a:rPr lang="es-PR" noProof="0" dirty="0" smtClean="0"/>
            <a:t>Desventajas</a:t>
          </a:r>
          <a:endParaRPr lang="es-PR" noProof="0" dirty="0"/>
        </a:p>
      </dgm:t>
    </dgm:pt>
    <dgm:pt modelId="{B1E5EF7E-134C-4321-8105-AFC14486C965}" type="parTrans" cxnId="{56733993-4BF6-4A93-8FA5-1C2F3E53D2B7}">
      <dgm:prSet/>
      <dgm:spPr/>
      <dgm:t>
        <a:bodyPr/>
        <a:lstStyle/>
        <a:p>
          <a:endParaRPr lang="en-US"/>
        </a:p>
      </dgm:t>
    </dgm:pt>
    <dgm:pt modelId="{D375C71A-6DAA-4FEF-A5B9-92078F0DDC87}" type="sibTrans" cxnId="{56733993-4BF6-4A93-8FA5-1C2F3E53D2B7}">
      <dgm:prSet/>
      <dgm:spPr/>
      <dgm:t>
        <a:bodyPr/>
        <a:lstStyle/>
        <a:p>
          <a:endParaRPr lang="en-US"/>
        </a:p>
      </dgm:t>
    </dgm:pt>
    <dgm:pt modelId="{772DD08B-E0B7-4A11-9DBD-BB533DCB6188}">
      <dgm:prSet phldrT="[Text]"/>
      <dgm:spPr/>
      <dgm:t>
        <a:bodyPr/>
        <a:lstStyle/>
        <a:p>
          <a:r>
            <a:rPr lang="es-PR" noProof="0" dirty="0" smtClean="0"/>
            <a:t>Es una combinación de módulos Open ACS de diferentes desarrolladores y diferentes fases de desarrollo, por lo que la interfaz resulta heterogénea.</a:t>
          </a:r>
          <a:endParaRPr lang="es-PR" noProof="0" dirty="0"/>
        </a:p>
      </dgm:t>
    </dgm:pt>
    <dgm:pt modelId="{CA204CED-E56A-4B68-8ED6-12CF2E413776}" type="parTrans" cxnId="{9ACF5477-6FFE-4B4B-8D7C-66EC812144E8}">
      <dgm:prSet/>
      <dgm:spPr/>
      <dgm:t>
        <a:bodyPr/>
        <a:lstStyle/>
        <a:p>
          <a:endParaRPr lang="en-US"/>
        </a:p>
      </dgm:t>
    </dgm:pt>
    <dgm:pt modelId="{844153E6-86A5-4815-9C0A-B8FE88BF4B03}" type="sibTrans" cxnId="{9ACF5477-6FFE-4B4B-8D7C-66EC812144E8}">
      <dgm:prSet/>
      <dgm:spPr/>
      <dgm:t>
        <a:bodyPr/>
        <a:lstStyle/>
        <a:p>
          <a:endParaRPr lang="en-US"/>
        </a:p>
      </dgm:t>
    </dgm:pt>
    <dgm:pt modelId="{2ADC3491-7FFE-4353-A9AD-DE50CFA41050}">
      <dgm:prSet/>
      <dgm:spPr/>
      <dgm:t>
        <a:bodyPr/>
        <a:lstStyle/>
        <a:p>
          <a:r>
            <a:rPr lang="es-PR" noProof="0" dirty="0" smtClean="0"/>
            <a:t>Disponible en varios idiomas</a:t>
          </a:r>
          <a:endParaRPr lang="es-PR" noProof="0" dirty="0"/>
        </a:p>
      </dgm:t>
    </dgm:pt>
    <dgm:pt modelId="{DFA27F6E-D170-4D1C-A7C0-9138F8D7194D}" type="parTrans" cxnId="{63513B3A-B27B-44E3-8308-DEB29D958C02}">
      <dgm:prSet/>
      <dgm:spPr/>
      <dgm:t>
        <a:bodyPr/>
        <a:lstStyle/>
        <a:p>
          <a:endParaRPr lang="en-US"/>
        </a:p>
      </dgm:t>
    </dgm:pt>
    <dgm:pt modelId="{8BC7B946-0355-4148-AFBE-20B540640674}" type="sibTrans" cxnId="{63513B3A-B27B-44E3-8308-DEB29D958C02}">
      <dgm:prSet/>
      <dgm:spPr/>
      <dgm:t>
        <a:bodyPr/>
        <a:lstStyle/>
        <a:p>
          <a:endParaRPr lang="en-US"/>
        </a:p>
      </dgm:t>
    </dgm:pt>
    <dgm:pt modelId="{262484CB-FDF5-44EF-8136-6F489208DB26}">
      <dgm:prSet/>
      <dgm:spPr/>
      <dgm:t>
        <a:bodyPr/>
        <a:lstStyle/>
        <a:p>
          <a:r>
            <a:rPr lang="es-PR" noProof="0" dirty="0" smtClean="0"/>
            <a:t>Cuenta con las siguientes herramientas Web 2.0:</a:t>
          </a:r>
          <a:endParaRPr lang="es-PR" noProof="0" dirty="0"/>
        </a:p>
      </dgm:t>
    </dgm:pt>
    <dgm:pt modelId="{9916924E-38FD-40CE-8ED6-671A46232E09}" type="parTrans" cxnId="{CE5A93C4-C1EB-47B7-A21E-239C97BD9A54}">
      <dgm:prSet/>
      <dgm:spPr/>
      <dgm:t>
        <a:bodyPr/>
        <a:lstStyle/>
        <a:p>
          <a:endParaRPr lang="en-US"/>
        </a:p>
      </dgm:t>
    </dgm:pt>
    <dgm:pt modelId="{12870A47-048F-456A-B914-CCEBAA9B9632}" type="sibTrans" cxnId="{CE5A93C4-C1EB-47B7-A21E-239C97BD9A54}">
      <dgm:prSet/>
      <dgm:spPr/>
      <dgm:t>
        <a:bodyPr/>
        <a:lstStyle/>
        <a:p>
          <a:endParaRPr lang="en-US"/>
        </a:p>
      </dgm:t>
    </dgm:pt>
    <dgm:pt modelId="{551C8BBD-9D9A-4A27-B960-986B55E39040}">
      <dgm:prSet/>
      <dgm:spPr/>
      <dgm:t>
        <a:bodyPr/>
        <a:lstStyle/>
        <a:p>
          <a:r>
            <a:rPr lang="es-PR" noProof="0" dirty="0" smtClean="0"/>
            <a:t>Foros.</a:t>
          </a:r>
          <a:endParaRPr lang="es-PR" noProof="0" dirty="0"/>
        </a:p>
      </dgm:t>
    </dgm:pt>
    <dgm:pt modelId="{26B2D057-AC45-432D-8495-211C9800DD78}" type="parTrans" cxnId="{22F43661-9EDF-4A79-ABC5-A8273D2FDEDB}">
      <dgm:prSet/>
      <dgm:spPr/>
      <dgm:t>
        <a:bodyPr/>
        <a:lstStyle/>
        <a:p>
          <a:endParaRPr lang="en-US"/>
        </a:p>
      </dgm:t>
    </dgm:pt>
    <dgm:pt modelId="{0D0D0137-C673-4FFD-9E14-FBDBEE951C88}" type="sibTrans" cxnId="{22F43661-9EDF-4A79-ABC5-A8273D2FDEDB}">
      <dgm:prSet/>
      <dgm:spPr/>
      <dgm:t>
        <a:bodyPr/>
        <a:lstStyle/>
        <a:p>
          <a:endParaRPr lang="en-US"/>
        </a:p>
      </dgm:t>
    </dgm:pt>
    <dgm:pt modelId="{090B7B2F-0AC2-4FCC-AE40-810DF6394A37}">
      <dgm:prSet/>
      <dgm:spPr/>
      <dgm:t>
        <a:bodyPr/>
        <a:lstStyle/>
        <a:p>
          <a:r>
            <a:rPr lang="es-PR" noProof="0" dirty="0" smtClean="0"/>
            <a:t>Almacenamiento de documentos.</a:t>
          </a:r>
          <a:endParaRPr lang="es-PR" noProof="0" dirty="0"/>
        </a:p>
      </dgm:t>
    </dgm:pt>
    <dgm:pt modelId="{C5D78CA7-D118-4ED6-AC48-C4531E1E05D5}" type="parTrans" cxnId="{691A193B-2840-4FA7-ABE8-00B740A5D225}">
      <dgm:prSet/>
      <dgm:spPr/>
      <dgm:t>
        <a:bodyPr/>
        <a:lstStyle/>
        <a:p>
          <a:endParaRPr lang="en-US"/>
        </a:p>
      </dgm:t>
    </dgm:pt>
    <dgm:pt modelId="{4EA21CF4-0980-4676-96F6-3AF2964A4E5B}" type="sibTrans" cxnId="{691A193B-2840-4FA7-ABE8-00B740A5D225}">
      <dgm:prSet/>
      <dgm:spPr/>
      <dgm:t>
        <a:bodyPr/>
        <a:lstStyle/>
        <a:p>
          <a:endParaRPr lang="en-US"/>
        </a:p>
      </dgm:t>
    </dgm:pt>
    <dgm:pt modelId="{ADBC6332-B8A8-474A-B987-5B82F79A6223}">
      <dgm:prSet/>
      <dgm:spPr/>
      <dgm:t>
        <a:bodyPr/>
        <a:lstStyle/>
        <a:p>
          <a:r>
            <a:rPr lang="es-PR" noProof="0" dirty="0" smtClean="0"/>
            <a:t>Calendario.</a:t>
          </a:r>
          <a:endParaRPr lang="es-PR" noProof="0" dirty="0"/>
        </a:p>
      </dgm:t>
    </dgm:pt>
    <dgm:pt modelId="{B6DF5DBA-DE9C-4BA6-BB1E-153F116262CA}" type="parTrans" cxnId="{BF647A3C-57A2-4240-AF9C-768776DFE885}">
      <dgm:prSet/>
      <dgm:spPr/>
      <dgm:t>
        <a:bodyPr/>
        <a:lstStyle/>
        <a:p>
          <a:endParaRPr lang="en-US"/>
        </a:p>
      </dgm:t>
    </dgm:pt>
    <dgm:pt modelId="{3D555195-9AB1-4796-9C5C-A912A58EF718}" type="sibTrans" cxnId="{BF647A3C-57A2-4240-AF9C-768776DFE885}">
      <dgm:prSet/>
      <dgm:spPr/>
      <dgm:t>
        <a:bodyPr/>
        <a:lstStyle/>
        <a:p>
          <a:endParaRPr lang="en-US"/>
        </a:p>
      </dgm:t>
    </dgm:pt>
    <dgm:pt modelId="{B5EC50F5-946E-4547-8B2D-37FC60FA86E0}">
      <dgm:prSet/>
      <dgm:spPr/>
      <dgm:t>
        <a:bodyPr/>
        <a:lstStyle/>
        <a:p>
          <a:r>
            <a:rPr lang="es-PR" noProof="0" dirty="0" smtClean="0"/>
            <a:t>Mensajes de correo masivos.</a:t>
          </a:r>
          <a:endParaRPr lang="es-PR" noProof="0" dirty="0"/>
        </a:p>
      </dgm:t>
    </dgm:pt>
    <dgm:pt modelId="{07367A44-BA9B-42D0-9D5C-36CF2BB31E61}" type="parTrans" cxnId="{D43646BC-A724-4744-AA1B-4E9090A7F572}">
      <dgm:prSet/>
      <dgm:spPr/>
      <dgm:t>
        <a:bodyPr/>
        <a:lstStyle/>
        <a:p>
          <a:endParaRPr lang="en-US"/>
        </a:p>
      </dgm:t>
    </dgm:pt>
    <dgm:pt modelId="{FE5CF786-DE31-446F-ACF5-58C4E5C63C85}" type="sibTrans" cxnId="{D43646BC-A724-4744-AA1B-4E9090A7F572}">
      <dgm:prSet/>
      <dgm:spPr/>
      <dgm:t>
        <a:bodyPr/>
        <a:lstStyle/>
        <a:p>
          <a:endParaRPr lang="en-US"/>
        </a:p>
      </dgm:t>
    </dgm:pt>
    <dgm:pt modelId="{1EA40752-D4B3-4930-A3EE-C467269E1263}">
      <dgm:prSet/>
      <dgm:spPr/>
      <dgm:t>
        <a:bodyPr/>
        <a:lstStyle/>
        <a:p>
          <a:r>
            <a:rPr lang="es-PR" noProof="0" dirty="0" smtClean="0"/>
            <a:t>Proceso de inscripción y pagos en línea a cursos en la plataforma.</a:t>
          </a:r>
          <a:endParaRPr lang="es-PR" noProof="0" dirty="0"/>
        </a:p>
      </dgm:t>
    </dgm:pt>
    <dgm:pt modelId="{505A2F63-C2C9-41D3-8537-F4F4627B5363}" type="parTrans" cxnId="{959CBB10-1E02-410F-B893-BF60FF37A0B9}">
      <dgm:prSet/>
      <dgm:spPr/>
      <dgm:t>
        <a:bodyPr/>
        <a:lstStyle/>
        <a:p>
          <a:endParaRPr lang="en-US"/>
        </a:p>
      </dgm:t>
    </dgm:pt>
    <dgm:pt modelId="{99B6D14A-C100-4E4D-87FB-16848DDD7B11}" type="sibTrans" cxnId="{959CBB10-1E02-410F-B893-BF60FF37A0B9}">
      <dgm:prSet/>
      <dgm:spPr/>
      <dgm:t>
        <a:bodyPr/>
        <a:lstStyle/>
        <a:p>
          <a:endParaRPr lang="en-US"/>
        </a:p>
      </dgm:t>
    </dgm:pt>
    <dgm:pt modelId="{43402525-9AFA-4752-B056-F75DE4018FE8}">
      <dgm:prSet/>
      <dgm:spPr/>
      <dgm:t>
        <a:bodyPr/>
        <a:lstStyle/>
        <a:p>
          <a:r>
            <a:rPr lang="es-PR" noProof="0" dirty="0" smtClean="0"/>
            <a:t>Contenido y objetos de aprendizaje.</a:t>
          </a:r>
          <a:endParaRPr lang="es-PR" noProof="0" dirty="0"/>
        </a:p>
      </dgm:t>
    </dgm:pt>
    <dgm:pt modelId="{D94625A7-A0C8-4DD0-9AF9-45C4F20AD6F5}" type="parTrans" cxnId="{C2F75E53-BD48-402E-A530-2C6F66C3BA49}">
      <dgm:prSet/>
      <dgm:spPr/>
      <dgm:t>
        <a:bodyPr/>
        <a:lstStyle/>
        <a:p>
          <a:endParaRPr lang="en-US"/>
        </a:p>
      </dgm:t>
    </dgm:pt>
    <dgm:pt modelId="{03B55666-EC64-4E83-BE6C-A596521B0DDB}" type="sibTrans" cxnId="{C2F75E53-BD48-402E-A530-2C6F66C3BA49}">
      <dgm:prSet/>
      <dgm:spPr/>
      <dgm:t>
        <a:bodyPr/>
        <a:lstStyle/>
        <a:p>
          <a:endParaRPr lang="en-US"/>
        </a:p>
      </dgm:t>
    </dgm:pt>
    <dgm:pt modelId="{6B16FF90-8E18-46B6-A1C8-480568983A12}">
      <dgm:prSet/>
      <dgm:spPr/>
      <dgm:t>
        <a:bodyPr/>
        <a:lstStyle/>
        <a:p>
          <a:r>
            <a:rPr lang="es-PR" noProof="0" dirty="0" smtClean="0"/>
            <a:t>Lista de staff.</a:t>
          </a:r>
          <a:endParaRPr lang="es-PR" noProof="0" dirty="0"/>
        </a:p>
      </dgm:t>
    </dgm:pt>
    <dgm:pt modelId="{D5699B42-CAF1-4AA4-8669-BF45A053471D}" type="parTrans" cxnId="{C7C2AC3C-5957-4D05-A171-E32A548E27FB}">
      <dgm:prSet/>
      <dgm:spPr/>
      <dgm:t>
        <a:bodyPr/>
        <a:lstStyle/>
        <a:p>
          <a:endParaRPr lang="en-US"/>
        </a:p>
      </dgm:t>
    </dgm:pt>
    <dgm:pt modelId="{11B23383-5EE8-402E-9264-4610316CEBF0}" type="sibTrans" cxnId="{C7C2AC3C-5957-4D05-A171-E32A548E27FB}">
      <dgm:prSet/>
      <dgm:spPr/>
      <dgm:t>
        <a:bodyPr/>
        <a:lstStyle/>
        <a:p>
          <a:endParaRPr lang="en-US"/>
        </a:p>
      </dgm:t>
    </dgm:pt>
    <dgm:pt modelId="{8F15F522-28B5-4AD1-AB16-EA2A37BEAFD3}">
      <dgm:prSet/>
      <dgm:spPr/>
      <dgm:t>
        <a:bodyPr/>
        <a:lstStyle/>
        <a:p>
          <a:r>
            <a:rPr lang="es-PR" i="1" noProof="0" dirty="0" err="1" smtClean="0"/>
            <a:t>User</a:t>
          </a:r>
          <a:r>
            <a:rPr lang="es-PR" i="1" noProof="0" dirty="0" smtClean="0"/>
            <a:t> tracking </a:t>
          </a:r>
          <a:r>
            <a:rPr lang="es-PR" noProof="0" dirty="0" smtClean="0"/>
            <a:t>(estadísticas de entradas de usuarios a los módulos).</a:t>
          </a:r>
          <a:endParaRPr lang="es-PR" noProof="0" dirty="0"/>
        </a:p>
      </dgm:t>
    </dgm:pt>
    <dgm:pt modelId="{D674F772-2CE1-4A11-B311-7A7AD699D573}" type="parTrans" cxnId="{3370CD3D-23BD-415C-B432-0D6519092EFE}">
      <dgm:prSet/>
      <dgm:spPr/>
      <dgm:t>
        <a:bodyPr/>
        <a:lstStyle/>
        <a:p>
          <a:endParaRPr lang="en-US"/>
        </a:p>
      </dgm:t>
    </dgm:pt>
    <dgm:pt modelId="{C07502FF-621D-4FDC-82AA-4E1491A5784F}" type="sibTrans" cxnId="{3370CD3D-23BD-415C-B432-0D6519092EFE}">
      <dgm:prSet/>
      <dgm:spPr/>
      <dgm:t>
        <a:bodyPr/>
        <a:lstStyle/>
        <a:p>
          <a:endParaRPr lang="en-US"/>
        </a:p>
      </dgm:t>
    </dgm:pt>
    <dgm:pt modelId="{E5A11AC4-CCC7-40CA-B94D-EA582C94A385}">
      <dgm:prSet/>
      <dgm:spPr/>
      <dgm:t>
        <a:bodyPr/>
        <a:lstStyle/>
        <a:p>
          <a:r>
            <a:rPr lang="es-PR" noProof="0" dirty="0" smtClean="0"/>
            <a:t>Cuestionarios / Exámenes / Encuestas.</a:t>
          </a:r>
          <a:endParaRPr lang="es-PR" noProof="0" dirty="0"/>
        </a:p>
      </dgm:t>
    </dgm:pt>
    <dgm:pt modelId="{CABCB65E-75F2-4E80-88EE-A7795398F100}" type="parTrans" cxnId="{D63A4458-91E5-4C7E-861A-D05767C6D406}">
      <dgm:prSet/>
      <dgm:spPr/>
      <dgm:t>
        <a:bodyPr/>
        <a:lstStyle/>
        <a:p>
          <a:endParaRPr lang="en-US"/>
        </a:p>
      </dgm:t>
    </dgm:pt>
    <dgm:pt modelId="{D332EAC6-F956-4B7D-BF20-E9750A02F666}" type="sibTrans" cxnId="{D63A4458-91E5-4C7E-861A-D05767C6D406}">
      <dgm:prSet/>
      <dgm:spPr/>
      <dgm:t>
        <a:bodyPr/>
        <a:lstStyle/>
        <a:p>
          <a:endParaRPr lang="en-US"/>
        </a:p>
      </dgm:t>
    </dgm:pt>
    <dgm:pt modelId="{AFE3FBA7-4DFA-4BEF-8364-726B5AECA4AE}">
      <dgm:prSet/>
      <dgm:spPr/>
      <dgm:t>
        <a:bodyPr/>
        <a:lstStyle/>
        <a:p>
          <a:r>
            <a:rPr lang="es-PR" noProof="0" dirty="0" smtClean="0"/>
            <a:t>Buzón de tareas / Evaluación.</a:t>
          </a:r>
          <a:endParaRPr lang="es-PR" noProof="0" dirty="0"/>
        </a:p>
      </dgm:t>
    </dgm:pt>
    <dgm:pt modelId="{3F737E1F-5418-4FB5-A016-90D41B614C48}" type="parTrans" cxnId="{7B01AC16-3860-401D-A5E8-5E851671808E}">
      <dgm:prSet/>
      <dgm:spPr/>
      <dgm:t>
        <a:bodyPr/>
        <a:lstStyle/>
        <a:p>
          <a:endParaRPr lang="en-US"/>
        </a:p>
      </dgm:t>
    </dgm:pt>
    <dgm:pt modelId="{A4AFA881-F16E-4D0E-9CC9-160FCE17C26D}" type="sibTrans" cxnId="{7B01AC16-3860-401D-A5E8-5E851671808E}">
      <dgm:prSet/>
      <dgm:spPr/>
      <dgm:t>
        <a:bodyPr/>
        <a:lstStyle/>
        <a:p>
          <a:endParaRPr lang="en-US"/>
        </a:p>
      </dgm:t>
    </dgm:pt>
    <dgm:pt modelId="{196138DC-DDA9-431D-969C-49F870AC3925}">
      <dgm:prSet/>
      <dgm:spPr/>
      <dgm:t>
        <a:bodyPr/>
        <a:lstStyle/>
        <a:p>
          <a:r>
            <a:rPr lang="es-PR" i="1" noProof="0" dirty="0" err="1" smtClean="0"/>
            <a:t>Blogger</a:t>
          </a:r>
          <a:r>
            <a:rPr lang="es-PR" noProof="0" dirty="0" smtClean="0"/>
            <a:t> (blogs personales, clases o comunidades con RSS).</a:t>
          </a:r>
          <a:endParaRPr lang="es-PR" noProof="0" dirty="0"/>
        </a:p>
      </dgm:t>
    </dgm:pt>
    <dgm:pt modelId="{62580E97-36CB-41BE-94B6-EE65C39EF9FB}" type="parTrans" cxnId="{F0AE1DC9-F0B6-4CD9-BDB0-5782BE4CEC76}">
      <dgm:prSet/>
      <dgm:spPr/>
      <dgm:t>
        <a:bodyPr/>
        <a:lstStyle/>
        <a:p>
          <a:endParaRPr lang="en-US"/>
        </a:p>
      </dgm:t>
    </dgm:pt>
    <dgm:pt modelId="{B008CD87-2D09-4502-BA53-B9B429312EA4}" type="sibTrans" cxnId="{F0AE1DC9-F0B6-4CD9-BDB0-5782BE4CEC76}">
      <dgm:prSet/>
      <dgm:spPr/>
      <dgm:t>
        <a:bodyPr/>
        <a:lstStyle/>
        <a:p>
          <a:endParaRPr lang="en-US"/>
        </a:p>
      </dgm:t>
    </dgm:pt>
    <dgm:pt modelId="{B9755BBC-2AF9-47D7-81B9-B64215D3ED9B}">
      <dgm:prSet/>
      <dgm:spPr/>
      <dgm:t>
        <a:bodyPr/>
        <a:lstStyle/>
        <a:p>
          <a:r>
            <a:rPr lang="es-PR" noProof="0" dirty="0" smtClean="0"/>
            <a:t>Preguntas frecuentes.</a:t>
          </a:r>
          <a:endParaRPr lang="es-PR" noProof="0" dirty="0"/>
        </a:p>
      </dgm:t>
    </dgm:pt>
    <dgm:pt modelId="{2483CB06-9C49-43DB-ACEA-7304F396E92D}" type="parTrans" cxnId="{9E2D79FC-4616-43E3-BCFE-E4D0E6CC20F7}">
      <dgm:prSet/>
      <dgm:spPr/>
      <dgm:t>
        <a:bodyPr/>
        <a:lstStyle/>
        <a:p>
          <a:endParaRPr lang="en-US"/>
        </a:p>
      </dgm:t>
    </dgm:pt>
    <dgm:pt modelId="{4650B6DE-B956-424D-BCE7-1B1CE31370EB}" type="sibTrans" cxnId="{9E2D79FC-4616-43E3-BCFE-E4D0E6CC20F7}">
      <dgm:prSet/>
      <dgm:spPr/>
      <dgm:t>
        <a:bodyPr/>
        <a:lstStyle/>
        <a:p>
          <a:endParaRPr lang="en-US"/>
        </a:p>
      </dgm:t>
    </dgm:pt>
    <dgm:pt modelId="{26A08DFA-085F-42A4-ADAD-D232E37D2D6A}">
      <dgm:prSet/>
      <dgm:spPr/>
      <dgm:t>
        <a:bodyPr/>
        <a:lstStyle/>
        <a:p>
          <a:r>
            <a:rPr lang="es-PR" noProof="0" dirty="0" smtClean="0"/>
            <a:t>Chat.</a:t>
          </a:r>
          <a:endParaRPr lang="es-PR" noProof="0" dirty="0"/>
        </a:p>
      </dgm:t>
    </dgm:pt>
    <dgm:pt modelId="{351900D0-9DE8-47AF-8776-95F03A232D6A}" type="parTrans" cxnId="{7291823B-0FE7-4B31-82FE-AA7F6C7EC578}">
      <dgm:prSet/>
      <dgm:spPr/>
      <dgm:t>
        <a:bodyPr/>
        <a:lstStyle/>
        <a:p>
          <a:endParaRPr lang="en-US"/>
        </a:p>
      </dgm:t>
    </dgm:pt>
    <dgm:pt modelId="{080166FF-B62F-4D88-B7BC-89B5E46B7E82}" type="sibTrans" cxnId="{7291823B-0FE7-4B31-82FE-AA7F6C7EC578}">
      <dgm:prSet/>
      <dgm:spPr/>
      <dgm:t>
        <a:bodyPr/>
        <a:lstStyle/>
        <a:p>
          <a:endParaRPr lang="en-US"/>
        </a:p>
      </dgm:t>
    </dgm:pt>
    <dgm:pt modelId="{F27535FE-A3E5-4207-81C9-A363E7FDC4F7}">
      <dgm:prSet/>
      <dgm:spPr/>
      <dgm:t>
        <a:bodyPr/>
        <a:lstStyle/>
        <a:p>
          <a:r>
            <a:rPr lang="es-PR" noProof="0" dirty="0" smtClean="0"/>
            <a:t>Wiki.</a:t>
          </a:r>
          <a:endParaRPr lang="es-PR" noProof="0" dirty="0"/>
        </a:p>
      </dgm:t>
    </dgm:pt>
    <dgm:pt modelId="{FC514E70-B6AD-4126-A2D9-6D21016CCBF6}" type="parTrans" cxnId="{4068BC06-0B15-4829-8CAE-0D61AE604DBA}">
      <dgm:prSet/>
      <dgm:spPr/>
      <dgm:t>
        <a:bodyPr/>
        <a:lstStyle/>
        <a:p>
          <a:endParaRPr lang="en-US"/>
        </a:p>
      </dgm:t>
    </dgm:pt>
    <dgm:pt modelId="{886B59FB-EFE3-4D33-8509-3BAA5F7CF8E5}" type="sibTrans" cxnId="{4068BC06-0B15-4829-8CAE-0D61AE604DBA}">
      <dgm:prSet/>
      <dgm:spPr/>
      <dgm:t>
        <a:bodyPr/>
        <a:lstStyle/>
        <a:p>
          <a:endParaRPr lang="en-US"/>
        </a:p>
      </dgm:t>
    </dgm:pt>
    <dgm:pt modelId="{06E122A7-0F97-4E51-8627-9AF2E53247A7}">
      <dgm:prSet phldrT="[Text]"/>
      <dgm:spPr/>
      <dgm:t>
        <a:bodyPr/>
        <a:lstStyle/>
        <a:p>
          <a:r>
            <a:rPr lang="es-PR" noProof="0" dirty="0" smtClean="0"/>
            <a:t>Puede usar diferentes</a:t>
          </a:r>
          <a:r>
            <a:rPr lang="es-PR" i="1" noProof="0" dirty="0" smtClean="0"/>
            <a:t> </a:t>
          </a:r>
          <a:r>
            <a:rPr lang="es-PR" i="1" noProof="0" dirty="0" err="1" smtClean="0"/>
            <a:t>templates</a:t>
          </a:r>
          <a:r>
            <a:rPr lang="es-PR" i="1" noProof="0" dirty="0" smtClean="0"/>
            <a:t> </a:t>
          </a:r>
          <a:r>
            <a:rPr lang="es-PR" noProof="0" dirty="0" smtClean="0"/>
            <a:t>para cada curso dentro de la plataforma.</a:t>
          </a:r>
          <a:endParaRPr lang="es-PR" noProof="0" dirty="0"/>
        </a:p>
      </dgm:t>
    </dgm:pt>
    <dgm:pt modelId="{77D43B49-8853-49A3-87D6-F74F0A50EFDE}" type="parTrans" cxnId="{0325F3E1-B550-4D6E-AD88-675EE5E4F257}">
      <dgm:prSet/>
      <dgm:spPr/>
      <dgm:t>
        <a:bodyPr/>
        <a:lstStyle/>
        <a:p>
          <a:endParaRPr lang="en-US"/>
        </a:p>
      </dgm:t>
    </dgm:pt>
    <dgm:pt modelId="{685E8D54-41A1-44AA-87F1-1189E0016A4A}" type="sibTrans" cxnId="{0325F3E1-B550-4D6E-AD88-675EE5E4F257}">
      <dgm:prSet/>
      <dgm:spPr/>
      <dgm:t>
        <a:bodyPr/>
        <a:lstStyle/>
        <a:p>
          <a:endParaRPr lang="en-US"/>
        </a:p>
      </dgm:t>
    </dgm:pt>
    <dgm:pt modelId="{10AA7BFE-E084-4B47-A092-734AEAD09FB5}">
      <dgm:prSet/>
      <dgm:spPr/>
      <dgm:t>
        <a:bodyPr/>
        <a:lstStyle/>
        <a:p>
          <a:r>
            <a:rPr lang="es-PR" noProof="0" dirty="0" smtClean="0"/>
            <a:t>Noticias.</a:t>
          </a:r>
          <a:endParaRPr lang="es-PR" noProof="0" dirty="0"/>
        </a:p>
      </dgm:t>
    </dgm:pt>
    <dgm:pt modelId="{45E046D2-0F92-41A3-B106-A2F0DB5FBEF8}" type="parTrans" cxnId="{A0318BEC-C9B4-437B-9935-72FFB909824B}">
      <dgm:prSet/>
      <dgm:spPr/>
      <dgm:t>
        <a:bodyPr/>
        <a:lstStyle/>
        <a:p>
          <a:endParaRPr lang="en-US"/>
        </a:p>
      </dgm:t>
    </dgm:pt>
    <dgm:pt modelId="{186DC00C-9B93-49B1-B865-342DF6F33809}" type="sibTrans" cxnId="{A0318BEC-C9B4-437B-9935-72FFB909824B}">
      <dgm:prSet/>
      <dgm:spPr/>
      <dgm:t>
        <a:bodyPr/>
        <a:lstStyle/>
        <a:p>
          <a:endParaRPr lang="en-US"/>
        </a:p>
      </dgm:t>
    </dgm:pt>
    <dgm:pt modelId="{090F381E-36C5-4FD6-BCE3-C4DAA7F7EDF6}">
      <dgm:prSet/>
      <dgm:spPr/>
      <dgm:t>
        <a:bodyPr/>
        <a:lstStyle/>
        <a:p>
          <a:r>
            <a:rPr lang="es-PR" noProof="0" dirty="0" smtClean="0"/>
            <a:t>Catálogo de cursos.</a:t>
          </a:r>
          <a:endParaRPr lang="es-PR" noProof="0" dirty="0"/>
        </a:p>
      </dgm:t>
    </dgm:pt>
    <dgm:pt modelId="{06A2FFD6-2737-4261-81C6-91768B559DE4}" type="parTrans" cxnId="{11495394-CC4C-4752-B130-18C54FE140DA}">
      <dgm:prSet/>
      <dgm:spPr/>
      <dgm:t>
        <a:bodyPr/>
        <a:lstStyle/>
        <a:p>
          <a:endParaRPr lang="en-US"/>
        </a:p>
      </dgm:t>
    </dgm:pt>
    <dgm:pt modelId="{C8811189-4B3F-4FAE-BFC0-F885E6D74F2E}" type="sibTrans" cxnId="{11495394-CC4C-4752-B130-18C54FE140DA}">
      <dgm:prSet/>
      <dgm:spPr/>
      <dgm:t>
        <a:bodyPr/>
        <a:lstStyle/>
        <a:p>
          <a:endParaRPr lang="en-US"/>
        </a:p>
      </dgm:t>
    </dgm:pt>
    <dgm:pt modelId="{98147443-AE94-46D7-8137-AA0377548C80}">
      <dgm:prSet/>
      <dgm:spPr/>
      <dgm:t>
        <a:bodyPr/>
        <a:lstStyle/>
        <a:p>
          <a:endParaRPr lang="en-US" dirty="0"/>
        </a:p>
      </dgm:t>
    </dgm:pt>
    <dgm:pt modelId="{B955BAA9-6713-4180-B39E-037618B1EED6}" type="parTrans" cxnId="{1E0BFB87-F520-4B59-AE79-8371AA4136B8}">
      <dgm:prSet/>
      <dgm:spPr/>
      <dgm:t>
        <a:bodyPr/>
        <a:lstStyle/>
        <a:p>
          <a:endParaRPr lang="en-US"/>
        </a:p>
      </dgm:t>
    </dgm:pt>
    <dgm:pt modelId="{4B16E154-A405-4FB4-9D21-B082FA121634}" type="sibTrans" cxnId="{1E0BFB87-F520-4B59-AE79-8371AA4136B8}">
      <dgm:prSet/>
      <dgm:spPr/>
      <dgm:t>
        <a:bodyPr/>
        <a:lstStyle/>
        <a:p>
          <a:endParaRPr lang="en-US"/>
        </a:p>
      </dgm:t>
    </dgm:pt>
    <dgm:pt modelId="{8003660E-FAE9-4814-8B82-15B0863B1189}">
      <dgm:prSet phldrT="[Text]"/>
      <dgm:spPr/>
      <dgm:t>
        <a:bodyPr/>
        <a:lstStyle/>
        <a:p>
          <a:r>
            <a:rPr lang="es-ES" dirty="0" smtClean="0"/>
            <a:t>Se pueden realizar trabajos off line.</a:t>
          </a:r>
          <a:endParaRPr lang="en-US" dirty="0"/>
        </a:p>
      </dgm:t>
    </dgm:pt>
    <dgm:pt modelId="{6EE54BCC-78DD-4237-A6FF-93F4357B4DBC}" type="parTrans" cxnId="{7D456362-D925-4367-9914-C7DD071EAB8C}">
      <dgm:prSet/>
      <dgm:spPr/>
      <dgm:t>
        <a:bodyPr/>
        <a:lstStyle/>
        <a:p>
          <a:endParaRPr lang="en-US"/>
        </a:p>
      </dgm:t>
    </dgm:pt>
    <dgm:pt modelId="{48BD77BC-9BF7-4CCF-9E2E-527B064A8BC8}" type="sibTrans" cxnId="{7D456362-D925-4367-9914-C7DD071EAB8C}">
      <dgm:prSet/>
      <dgm:spPr/>
      <dgm:t>
        <a:bodyPr/>
        <a:lstStyle/>
        <a:p>
          <a:endParaRPr lang="en-US"/>
        </a:p>
      </dgm:t>
    </dgm:pt>
    <dgm:pt modelId="{EC798AFF-39EA-4597-BE27-61F36AA33DB0}">
      <dgm:prSet phldrT="[Text]"/>
      <dgm:spPr/>
      <dgm:t>
        <a:bodyPr/>
        <a:lstStyle/>
        <a:p>
          <a:r>
            <a:rPr lang="es-ES" dirty="0" smtClean="0"/>
            <a:t>Posee un espacio personal de trabajo del alumno.</a:t>
          </a:r>
          <a:endParaRPr lang="en-US" dirty="0"/>
        </a:p>
      </dgm:t>
    </dgm:pt>
    <dgm:pt modelId="{C6C8E784-D9D6-48B6-A204-0571F1C9D5A9}" type="parTrans" cxnId="{5CE5CEF9-9AA8-421E-8535-88349636B728}">
      <dgm:prSet/>
      <dgm:spPr/>
      <dgm:t>
        <a:bodyPr/>
        <a:lstStyle/>
        <a:p>
          <a:endParaRPr lang="en-US"/>
        </a:p>
      </dgm:t>
    </dgm:pt>
    <dgm:pt modelId="{4EFF8072-F592-431A-ACC2-511258F71062}" type="sibTrans" cxnId="{5CE5CEF9-9AA8-421E-8535-88349636B728}">
      <dgm:prSet/>
      <dgm:spPr/>
      <dgm:t>
        <a:bodyPr/>
        <a:lstStyle/>
        <a:p>
          <a:endParaRPr lang="en-US"/>
        </a:p>
      </dgm:t>
    </dgm:pt>
    <dgm:pt modelId="{63D415A0-E068-4386-8CF0-9D10FEDE64AD}">
      <dgm:prSet/>
      <dgm:spPr/>
      <dgm:t>
        <a:bodyPr/>
        <a:lstStyle/>
        <a:p>
          <a:r>
            <a:rPr lang="es-PR" noProof="0" dirty="0" smtClean="0"/>
            <a:t>Algunos módulos disponen de ayuda sensitiva y otros no.</a:t>
          </a:r>
          <a:endParaRPr lang="es-PR" noProof="0" dirty="0"/>
        </a:p>
      </dgm:t>
    </dgm:pt>
    <dgm:pt modelId="{4C9679BB-8971-4593-B182-CFE91BB85D72}" type="parTrans" cxnId="{8AEC52A4-18A5-4F36-A473-3A35E77E6F05}">
      <dgm:prSet/>
      <dgm:spPr/>
      <dgm:t>
        <a:bodyPr/>
        <a:lstStyle/>
        <a:p>
          <a:endParaRPr lang="en-US"/>
        </a:p>
      </dgm:t>
    </dgm:pt>
    <dgm:pt modelId="{4F31A76C-AB29-4ED0-AF9C-7C134C7E4790}" type="sibTrans" cxnId="{8AEC52A4-18A5-4F36-A473-3A35E77E6F05}">
      <dgm:prSet/>
      <dgm:spPr/>
      <dgm:t>
        <a:bodyPr/>
        <a:lstStyle/>
        <a:p>
          <a:endParaRPr lang="en-US"/>
        </a:p>
      </dgm:t>
    </dgm:pt>
    <dgm:pt modelId="{8BEF2B70-CD96-4ECD-8F05-3681E59A5E4E}">
      <dgm:prSet/>
      <dgm:spPr/>
      <dgm:t>
        <a:bodyPr/>
        <a:lstStyle/>
        <a:p>
          <a:r>
            <a:rPr lang="es-PR" noProof="0" dirty="0" smtClean="0"/>
            <a:t>Instalación es compleja.</a:t>
          </a:r>
          <a:endParaRPr lang="es-PR" noProof="0" dirty="0"/>
        </a:p>
      </dgm:t>
    </dgm:pt>
    <dgm:pt modelId="{5BC8C2D2-46FD-4D8C-A5D0-5541600557CB}" type="parTrans" cxnId="{553EF742-D189-4B03-84CA-3A7AB875F799}">
      <dgm:prSet/>
      <dgm:spPr/>
      <dgm:t>
        <a:bodyPr/>
        <a:lstStyle/>
        <a:p>
          <a:endParaRPr lang="en-US"/>
        </a:p>
      </dgm:t>
    </dgm:pt>
    <dgm:pt modelId="{B9C0E867-804C-4290-8C31-E29B0033728D}" type="sibTrans" cxnId="{553EF742-D189-4B03-84CA-3A7AB875F799}">
      <dgm:prSet/>
      <dgm:spPr/>
      <dgm:t>
        <a:bodyPr/>
        <a:lstStyle/>
        <a:p>
          <a:endParaRPr lang="en-US"/>
        </a:p>
      </dgm:t>
    </dgm:pt>
    <dgm:pt modelId="{27DE9F16-21E0-4BF6-97A6-3888BDD33E2E}">
      <dgm:prSet/>
      <dgm:spPr/>
      <dgm:t>
        <a:bodyPr/>
        <a:lstStyle/>
        <a:p>
          <a:r>
            <a:rPr lang="es-PR" noProof="0" dirty="0" smtClean="0"/>
            <a:t>Poco utilizada.</a:t>
          </a:r>
          <a:endParaRPr lang="es-PR" noProof="0" dirty="0"/>
        </a:p>
      </dgm:t>
    </dgm:pt>
    <dgm:pt modelId="{F2499B14-4BB9-4A9C-AEAE-5EB9F89A4D2C}" type="parTrans" cxnId="{7F6AEAC0-04C9-448D-8C45-C4EDC104A3BD}">
      <dgm:prSet/>
      <dgm:spPr/>
      <dgm:t>
        <a:bodyPr/>
        <a:lstStyle/>
        <a:p>
          <a:endParaRPr lang="en-US"/>
        </a:p>
      </dgm:t>
    </dgm:pt>
    <dgm:pt modelId="{BE255849-A3C6-4B5F-A99A-A00944EAC1A0}" type="sibTrans" cxnId="{7F6AEAC0-04C9-448D-8C45-C4EDC104A3BD}">
      <dgm:prSet/>
      <dgm:spPr/>
      <dgm:t>
        <a:bodyPr/>
        <a:lstStyle/>
        <a:p>
          <a:endParaRPr lang="en-US"/>
        </a:p>
      </dgm:t>
    </dgm:pt>
    <dgm:pt modelId="{8412A79D-B29B-4869-A122-6184E0FF7DF0}">
      <dgm:prSet/>
      <dgm:spPr/>
      <dgm:t>
        <a:bodyPr/>
        <a:lstStyle/>
        <a:p>
          <a:r>
            <a:rPr lang="es-PR" noProof="0" dirty="0" smtClean="0"/>
            <a:t>Cursos están organizados en portfolios.</a:t>
          </a:r>
          <a:endParaRPr lang="es-PR" noProof="0" dirty="0"/>
        </a:p>
      </dgm:t>
    </dgm:pt>
    <dgm:pt modelId="{1C92FF02-9E70-48F6-B154-8D30463CB62E}" type="parTrans" cxnId="{DB7ABE7C-25E1-452C-A004-238AFA4AD40C}">
      <dgm:prSet/>
      <dgm:spPr/>
      <dgm:t>
        <a:bodyPr/>
        <a:lstStyle/>
        <a:p>
          <a:endParaRPr lang="en-US"/>
        </a:p>
      </dgm:t>
    </dgm:pt>
    <dgm:pt modelId="{6228AAFC-85C5-4B65-B0DF-BDDF73D97071}" type="sibTrans" cxnId="{DB7ABE7C-25E1-452C-A004-238AFA4AD40C}">
      <dgm:prSet/>
      <dgm:spPr/>
      <dgm:t>
        <a:bodyPr/>
        <a:lstStyle/>
        <a:p>
          <a:endParaRPr lang="en-US"/>
        </a:p>
      </dgm:t>
    </dgm:pt>
    <dgm:pt modelId="{51EFFC2F-EA6D-4CDC-8ED7-642D243EA1EB}">
      <dgm:prSet/>
      <dgm:spPr/>
      <dgm:t>
        <a:bodyPr/>
        <a:lstStyle/>
        <a:p>
          <a:r>
            <a:rPr lang="es-PR" noProof="0" dirty="0" smtClean="0"/>
            <a:t>Foros solo se añade al espacio foro.</a:t>
          </a:r>
          <a:endParaRPr lang="es-PR" noProof="0" dirty="0"/>
        </a:p>
      </dgm:t>
    </dgm:pt>
    <dgm:pt modelId="{1545EFE0-58BB-4B58-865C-0217E8BA1D4E}" type="parTrans" cxnId="{76C10992-A7F8-47D5-ACED-8FF416B32313}">
      <dgm:prSet/>
      <dgm:spPr/>
      <dgm:t>
        <a:bodyPr/>
        <a:lstStyle/>
        <a:p>
          <a:endParaRPr lang="en-US"/>
        </a:p>
      </dgm:t>
    </dgm:pt>
    <dgm:pt modelId="{4B71A77B-DA85-4685-B281-E3D0D2AE22E2}" type="sibTrans" cxnId="{76C10992-A7F8-47D5-ACED-8FF416B32313}">
      <dgm:prSet/>
      <dgm:spPr/>
      <dgm:t>
        <a:bodyPr/>
        <a:lstStyle/>
        <a:p>
          <a:endParaRPr lang="en-US"/>
        </a:p>
      </dgm:t>
    </dgm:pt>
    <dgm:pt modelId="{874476F8-9E79-4E8E-B3EB-E5ADB768C6A1}" type="pres">
      <dgm:prSet presAssocID="{CB98F138-D50C-42B0-A24E-F8E3C9F32B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BCC5C7-42C9-4F38-AD98-18218E588F13}" type="pres">
      <dgm:prSet presAssocID="{7CBE393F-4306-4575-B0D8-C8AC8A8F286D}" presName="composite" presStyleCnt="0"/>
      <dgm:spPr/>
    </dgm:pt>
    <dgm:pt modelId="{949AB1EC-03C8-47D4-BFBA-944E0A32CFC7}" type="pres">
      <dgm:prSet presAssocID="{7CBE393F-4306-4575-B0D8-C8AC8A8F28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9AACD-65D4-4FBF-9AE9-9F628952D063}" type="pres">
      <dgm:prSet presAssocID="{7CBE393F-4306-4575-B0D8-C8AC8A8F28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BFAF2-A468-4DC9-841A-E6BA4E53A0AD}" type="pres">
      <dgm:prSet presAssocID="{9792BC8C-9B68-47CB-A8E8-8DF7749BAE42}" presName="space" presStyleCnt="0"/>
      <dgm:spPr/>
    </dgm:pt>
    <dgm:pt modelId="{6528528B-341F-454E-8DD3-377AA6A996A5}" type="pres">
      <dgm:prSet presAssocID="{4363BA67-F863-453F-8DCE-0D07DDB9C741}" presName="composite" presStyleCnt="0"/>
      <dgm:spPr/>
    </dgm:pt>
    <dgm:pt modelId="{CAB6EF8B-FB33-4366-BFDA-59460795783C}" type="pres">
      <dgm:prSet presAssocID="{4363BA67-F863-453F-8DCE-0D07DDB9C741}" presName="parTx" presStyleLbl="alignNode1" presStyleIdx="1" presStyleCnt="3" custLinFactNeighborX="-1662" custLinFactNeighborY="-119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C57D6-02F3-4FA9-B24B-5DC10039FCB2}" type="pres">
      <dgm:prSet presAssocID="{4363BA67-F863-453F-8DCE-0D07DDB9C741}" presName="desTx" presStyleLbl="alignAccFollowNode1" presStyleIdx="1" presStyleCnt="3" custLinFactNeighborX="-1662" custLinFactNeighborY="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B066D9-DDD1-4B86-89F2-0CF0AF9DDC69}" type="pres">
      <dgm:prSet presAssocID="{FC890A94-2EA2-4964-A1EA-85A311009E8B}" presName="space" presStyleCnt="0"/>
      <dgm:spPr/>
    </dgm:pt>
    <dgm:pt modelId="{0569858A-2D93-453A-B30B-F3C62BF42B55}" type="pres">
      <dgm:prSet presAssocID="{D3912F38-B8BD-4651-B3C7-B629A9CD0BE5}" presName="composite" presStyleCnt="0"/>
      <dgm:spPr/>
    </dgm:pt>
    <dgm:pt modelId="{40D4F67D-AD50-4606-AAB4-A16EC9EC7D06}" type="pres">
      <dgm:prSet presAssocID="{D3912F38-B8BD-4651-B3C7-B629A9CD0BE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CCC6C-2EBA-4485-91CC-5EDF17A2B800}" type="pres">
      <dgm:prSet presAssocID="{D3912F38-B8BD-4651-B3C7-B629A9CD0BE5}" presName="desTx" presStyleLbl="alignAccFollowNode1" presStyleIdx="2" presStyleCnt="3" custLinFactNeighborX="-182" custLinFactNeighborY="-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317D82-4AD3-493C-85AA-F688D118303A}" type="presOf" srcId="{10AA7BFE-E084-4B47-A092-734AEAD09FB5}" destId="{7629AACD-65D4-4FBF-9AE9-9F628952D063}" srcOrd="0" destOrd="4" presId="urn:microsoft.com/office/officeart/2005/8/layout/hList1"/>
    <dgm:cxn modelId="{56733993-4BF6-4A93-8FA5-1C2F3E53D2B7}" srcId="{CB98F138-D50C-42B0-A24E-F8E3C9F32B9A}" destId="{D3912F38-B8BD-4651-B3C7-B629A9CD0BE5}" srcOrd="2" destOrd="0" parTransId="{B1E5EF7E-134C-4321-8105-AFC14486C965}" sibTransId="{D375C71A-6DAA-4FEF-A5B9-92078F0DDC87}"/>
    <dgm:cxn modelId="{9ACF5477-6FFE-4B4B-8D7C-66EC812144E8}" srcId="{D3912F38-B8BD-4651-B3C7-B629A9CD0BE5}" destId="{772DD08B-E0B7-4A11-9DBD-BB533DCB6188}" srcOrd="0" destOrd="0" parTransId="{CA204CED-E56A-4B68-8ED6-12CF2E413776}" sibTransId="{844153E6-86A5-4815-9C0A-B8FE88BF4B03}"/>
    <dgm:cxn modelId="{954E019B-DF56-4E7B-9119-0FDDD2CC8EC5}" type="presOf" srcId="{8F15F522-28B5-4AD1-AB16-EA2A37BEAFD3}" destId="{7629AACD-65D4-4FBF-9AE9-9F628952D063}" srcOrd="0" destOrd="13" presId="urn:microsoft.com/office/officeart/2005/8/layout/hList1"/>
    <dgm:cxn modelId="{C9496AFA-DAB8-4E5B-9D2F-18F4524596FE}" type="presOf" srcId="{CB98F138-D50C-42B0-A24E-F8E3C9F32B9A}" destId="{874476F8-9E79-4E8E-B3EB-E5ADB768C6A1}" srcOrd="0" destOrd="0" presId="urn:microsoft.com/office/officeart/2005/8/layout/hList1"/>
    <dgm:cxn modelId="{D4618F43-B422-4CD8-B7CA-37FF5D157E27}" type="presOf" srcId="{6B16FF90-8E18-46B6-A1C8-480568983A12}" destId="{7629AACD-65D4-4FBF-9AE9-9F628952D063}" srcOrd="0" destOrd="12" presId="urn:microsoft.com/office/officeart/2005/8/layout/hList1"/>
    <dgm:cxn modelId="{C1C28296-DE05-4B46-BF4A-3BF806170054}" type="presOf" srcId="{98147443-AE94-46D7-8137-AA0377548C80}" destId="{028C57D6-02F3-4FA9-B24B-5DC10039FCB2}" srcOrd="0" destOrd="3" presId="urn:microsoft.com/office/officeart/2005/8/layout/hList1"/>
    <dgm:cxn modelId="{DB7ABE7C-25E1-452C-A004-238AFA4AD40C}" srcId="{D3912F38-B8BD-4651-B3C7-B629A9CD0BE5}" destId="{8412A79D-B29B-4869-A122-6184E0FF7DF0}" srcOrd="4" destOrd="0" parTransId="{1C92FF02-9E70-48F6-B154-8D30463CB62E}" sibTransId="{6228AAFC-85C5-4B65-B0DF-BDDF73D97071}"/>
    <dgm:cxn modelId="{5346F2D1-64DF-40E1-A892-F73D2AB8F253}" type="presOf" srcId="{06E122A7-0F97-4E51-8627-9AF2E53247A7}" destId="{7629AACD-65D4-4FBF-9AE9-9F628952D063}" srcOrd="0" destOrd="1" presId="urn:microsoft.com/office/officeart/2005/8/layout/hList1"/>
    <dgm:cxn modelId="{1EB9B846-3897-4FC7-979E-4DA8DF727B07}" type="presOf" srcId="{B5EC50F5-946E-4547-8B2D-37FC60FA86E0}" destId="{7629AACD-65D4-4FBF-9AE9-9F628952D063}" srcOrd="0" destOrd="8" presId="urn:microsoft.com/office/officeart/2005/8/layout/hList1"/>
    <dgm:cxn modelId="{8AEC52A4-18A5-4F36-A473-3A35E77E6F05}" srcId="{D3912F38-B8BD-4651-B3C7-B629A9CD0BE5}" destId="{63D415A0-E068-4386-8CF0-9D10FEDE64AD}" srcOrd="1" destOrd="0" parTransId="{4C9679BB-8971-4593-B182-CFE91BB85D72}" sibTransId="{4F31A76C-AB29-4ED0-AF9C-7C134C7E4790}"/>
    <dgm:cxn modelId="{0D60E8E1-697C-440E-B964-F9B5E80EDF84}" type="presOf" srcId="{7CBE393F-4306-4575-B0D8-C8AC8A8F286D}" destId="{949AB1EC-03C8-47D4-BFBA-944E0A32CFC7}" srcOrd="0" destOrd="0" presId="urn:microsoft.com/office/officeart/2005/8/layout/hList1"/>
    <dgm:cxn modelId="{7F60DB8E-CF23-478E-958F-0206EE4FFEFA}" type="presOf" srcId="{772DD08B-E0B7-4A11-9DBD-BB533DCB6188}" destId="{C33CCC6C-2EBA-4485-91CC-5EDF17A2B800}" srcOrd="0" destOrd="0" presId="urn:microsoft.com/office/officeart/2005/8/layout/hList1"/>
    <dgm:cxn modelId="{691A193B-2840-4FA7-ABE8-00B740A5D225}" srcId="{262484CB-FDF5-44EF-8136-6F489208DB26}" destId="{090B7B2F-0AC2-4FCC-AE40-810DF6394A37}" srcOrd="2" destOrd="0" parTransId="{C5D78CA7-D118-4ED6-AC48-C4531E1E05D5}" sibTransId="{4EA21CF4-0980-4676-96F6-3AF2964A4E5B}"/>
    <dgm:cxn modelId="{C7C2AC3C-5957-4D05-A171-E32A548E27FB}" srcId="{262484CB-FDF5-44EF-8136-6F489208DB26}" destId="{6B16FF90-8E18-46B6-A1C8-480568983A12}" srcOrd="8" destOrd="0" parTransId="{D5699B42-CAF1-4AA4-8669-BF45A053471D}" sibTransId="{11B23383-5EE8-402E-9264-4610316CEBF0}"/>
    <dgm:cxn modelId="{44154137-7858-4A6F-9BDE-2611FC3ECE76}" srcId="{CB98F138-D50C-42B0-A24E-F8E3C9F32B9A}" destId="{7CBE393F-4306-4575-B0D8-C8AC8A8F286D}" srcOrd="0" destOrd="0" parTransId="{4177AF4A-0CA4-451F-AD94-6FFE7B602287}" sibTransId="{9792BC8C-9B68-47CB-A8E8-8DF7749BAE42}"/>
    <dgm:cxn modelId="{D4EE702A-6E39-4DB2-9E6C-77E1551D9F00}" type="presOf" srcId="{AFE3FBA7-4DFA-4BEF-8364-726B5AECA4AE}" destId="{7629AACD-65D4-4FBF-9AE9-9F628952D063}" srcOrd="0" destOrd="15" presId="urn:microsoft.com/office/officeart/2005/8/layout/hList1"/>
    <dgm:cxn modelId="{76C10992-A7F8-47D5-ACED-8FF416B32313}" srcId="{D3912F38-B8BD-4651-B3C7-B629A9CD0BE5}" destId="{51EFFC2F-EA6D-4CDC-8ED7-642D243EA1EB}" srcOrd="5" destOrd="0" parTransId="{1545EFE0-58BB-4B58-865C-0217E8BA1D4E}" sibTransId="{4B71A77B-DA85-4685-B281-E3D0D2AE22E2}"/>
    <dgm:cxn modelId="{74348002-C9DB-4873-BC7D-8A442C14D09A}" srcId="{7CBE393F-4306-4575-B0D8-C8AC8A8F286D}" destId="{F5909AB6-58A5-4929-81AB-0776866D2E92}" srcOrd="0" destOrd="0" parTransId="{6E2242AF-24E4-4401-98DB-92274840826D}" sibTransId="{5A8F6BA6-643B-4FFC-A3BA-76076AE0E108}"/>
    <dgm:cxn modelId="{5CE5CEF9-9AA8-421E-8535-88349636B728}" srcId="{4363BA67-F863-453F-8DCE-0D07DDB9C741}" destId="{EC798AFF-39EA-4597-BE27-61F36AA33DB0}" srcOrd="2" destOrd="0" parTransId="{C6C8E784-D9D6-48B6-A204-0571F1C9D5A9}" sibTransId="{4EFF8072-F592-431A-ACC2-511258F71062}"/>
    <dgm:cxn modelId="{595236B2-6AE7-48AE-BDAB-FCF95D3C5491}" type="presOf" srcId="{262484CB-FDF5-44EF-8136-6F489208DB26}" destId="{7629AACD-65D4-4FBF-9AE9-9F628952D063}" srcOrd="0" destOrd="3" presId="urn:microsoft.com/office/officeart/2005/8/layout/hList1"/>
    <dgm:cxn modelId="{A0318BEC-C9B4-437B-9935-72FFB909824B}" srcId="{262484CB-FDF5-44EF-8136-6F489208DB26}" destId="{10AA7BFE-E084-4B47-A092-734AEAD09FB5}" srcOrd="0" destOrd="0" parTransId="{45E046D2-0F92-41A3-B106-A2F0DB5FBEF8}" sibTransId="{186DC00C-9B93-49B1-B865-342DF6F33809}"/>
    <dgm:cxn modelId="{7F6AEAC0-04C9-448D-8C45-C4EDC104A3BD}" srcId="{D3912F38-B8BD-4651-B3C7-B629A9CD0BE5}" destId="{27DE9F16-21E0-4BF6-97A6-3888BDD33E2E}" srcOrd="3" destOrd="0" parTransId="{F2499B14-4BB9-4A9C-AEAE-5EB9F89A4D2C}" sibTransId="{BE255849-A3C6-4B5F-A99A-A00944EAC1A0}"/>
    <dgm:cxn modelId="{40155C52-D430-42C4-AD37-BA91788522A3}" type="presOf" srcId="{551C8BBD-9D9A-4A27-B960-986B55E39040}" destId="{7629AACD-65D4-4FBF-9AE9-9F628952D063}" srcOrd="0" destOrd="5" presId="urn:microsoft.com/office/officeart/2005/8/layout/hList1"/>
    <dgm:cxn modelId="{258120D0-68D0-4AD0-94CF-69DBEBB98405}" type="presOf" srcId="{8412A79D-B29B-4869-A122-6184E0FF7DF0}" destId="{C33CCC6C-2EBA-4485-91CC-5EDF17A2B800}" srcOrd="0" destOrd="4" presId="urn:microsoft.com/office/officeart/2005/8/layout/hList1"/>
    <dgm:cxn modelId="{C0B9FDF2-0936-4FE2-93B5-C9891A233700}" type="presOf" srcId="{27DE9F16-21E0-4BF6-97A6-3888BDD33E2E}" destId="{C33CCC6C-2EBA-4485-91CC-5EDF17A2B800}" srcOrd="0" destOrd="3" presId="urn:microsoft.com/office/officeart/2005/8/layout/hList1"/>
    <dgm:cxn modelId="{11495394-CC4C-4752-B130-18C54FE140DA}" srcId="{262484CB-FDF5-44EF-8136-6F489208DB26}" destId="{090F381E-36C5-4FD6-BCE3-C4DAA7F7EDF6}" srcOrd="6" destOrd="0" parTransId="{06A2FFD6-2737-4261-81C6-91768B559DE4}" sibTransId="{C8811189-4B3F-4FAE-BFC0-F885E6D74F2E}"/>
    <dgm:cxn modelId="{3370CD3D-23BD-415C-B432-0D6519092EFE}" srcId="{262484CB-FDF5-44EF-8136-6F489208DB26}" destId="{8F15F522-28B5-4AD1-AB16-EA2A37BEAFD3}" srcOrd="9" destOrd="0" parTransId="{D674F772-2CE1-4A11-B311-7A7AD699D573}" sibTransId="{C07502FF-621D-4FDC-82AA-4E1491A5784F}"/>
    <dgm:cxn modelId="{B0AA6F5E-983E-4FD7-9D49-344CEE89D6A9}" type="presOf" srcId="{8BEF2B70-CD96-4ECD-8F05-3681E59A5E4E}" destId="{C33CCC6C-2EBA-4485-91CC-5EDF17A2B800}" srcOrd="0" destOrd="2" presId="urn:microsoft.com/office/officeart/2005/8/layout/hList1"/>
    <dgm:cxn modelId="{950CC1AA-A0D4-4707-8136-46ECAF5D68B0}" type="presOf" srcId="{090F381E-36C5-4FD6-BCE3-C4DAA7F7EDF6}" destId="{7629AACD-65D4-4FBF-9AE9-9F628952D063}" srcOrd="0" destOrd="10" presId="urn:microsoft.com/office/officeart/2005/8/layout/hList1"/>
    <dgm:cxn modelId="{1E0BFB87-F520-4B59-AE79-8371AA4136B8}" srcId="{4363BA67-F863-453F-8DCE-0D07DDB9C741}" destId="{98147443-AE94-46D7-8137-AA0377548C80}" srcOrd="3" destOrd="0" parTransId="{B955BAA9-6713-4180-B39E-037618B1EED6}" sibTransId="{4B16E154-A405-4FB4-9D21-B082FA121634}"/>
    <dgm:cxn modelId="{C2F75E53-BD48-402E-A530-2C6F66C3BA49}" srcId="{262484CB-FDF5-44EF-8136-6F489208DB26}" destId="{43402525-9AFA-4752-B056-F75DE4018FE8}" srcOrd="7" destOrd="0" parTransId="{D94625A7-A0C8-4DD0-9AF9-45C4F20AD6F5}" sibTransId="{03B55666-EC64-4E83-BE6C-A596521B0DDB}"/>
    <dgm:cxn modelId="{7D7B6EE5-BC59-4A88-AEE0-2278AF25BC6E}" type="presOf" srcId="{090B7B2F-0AC2-4FCC-AE40-810DF6394A37}" destId="{7629AACD-65D4-4FBF-9AE9-9F628952D063}" srcOrd="0" destOrd="6" presId="urn:microsoft.com/office/officeart/2005/8/layout/hList1"/>
    <dgm:cxn modelId="{09C82AE2-6593-4614-A184-E85A159CEA00}" type="presOf" srcId="{F5909AB6-58A5-4929-81AB-0776866D2E92}" destId="{7629AACD-65D4-4FBF-9AE9-9F628952D063}" srcOrd="0" destOrd="0" presId="urn:microsoft.com/office/officeart/2005/8/layout/hList1"/>
    <dgm:cxn modelId="{022DB1FB-EBB4-4C3B-B50E-DA42DB92297C}" type="presOf" srcId="{8003660E-FAE9-4814-8B82-15B0863B1189}" destId="{028C57D6-02F3-4FA9-B24B-5DC10039FCB2}" srcOrd="0" destOrd="1" presId="urn:microsoft.com/office/officeart/2005/8/layout/hList1"/>
    <dgm:cxn modelId="{F0AE1DC9-F0B6-4CD9-BDB0-5782BE4CEC76}" srcId="{262484CB-FDF5-44EF-8136-6F489208DB26}" destId="{196138DC-DDA9-431D-969C-49F870AC3925}" srcOrd="12" destOrd="0" parTransId="{62580E97-36CB-41BE-94B6-EE65C39EF9FB}" sibTransId="{B008CD87-2D09-4502-BA53-B9B429312EA4}"/>
    <dgm:cxn modelId="{5BDE7FFE-F2D2-4AA3-B737-CF607B79B2B0}" type="presOf" srcId="{2ADC3491-7FFE-4353-A9AD-DE50CFA41050}" destId="{7629AACD-65D4-4FBF-9AE9-9F628952D063}" srcOrd="0" destOrd="2" presId="urn:microsoft.com/office/officeart/2005/8/layout/hList1"/>
    <dgm:cxn modelId="{5E8EBC74-C73C-43F9-BF66-CDECBDD28EB6}" type="presOf" srcId="{1EA40752-D4B3-4930-A3EE-C467269E1263}" destId="{7629AACD-65D4-4FBF-9AE9-9F628952D063}" srcOrd="0" destOrd="9" presId="urn:microsoft.com/office/officeart/2005/8/layout/hList1"/>
    <dgm:cxn modelId="{568E61E2-B48B-4B2E-AA28-A6001DF6088B}" type="presOf" srcId="{26A08DFA-085F-42A4-ADAD-D232E37D2D6A}" destId="{7629AACD-65D4-4FBF-9AE9-9F628952D063}" srcOrd="0" destOrd="18" presId="urn:microsoft.com/office/officeart/2005/8/layout/hList1"/>
    <dgm:cxn modelId="{482D485A-C076-46BE-8F5D-EE0237F94845}" type="presOf" srcId="{B9755BBC-2AF9-47D7-81B9-B64215D3ED9B}" destId="{7629AACD-65D4-4FBF-9AE9-9F628952D063}" srcOrd="0" destOrd="17" presId="urn:microsoft.com/office/officeart/2005/8/layout/hList1"/>
    <dgm:cxn modelId="{2F17050D-3CC4-483C-B375-3B77CAFF578F}" type="presOf" srcId="{51EFFC2F-EA6D-4CDC-8ED7-642D243EA1EB}" destId="{C33CCC6C-2EBA-4485-91CC-5EDF17A2B800}" srcOrd="0" destOrd="5" presId="urn:microsoft.com/office/officeart/2005/8/layout/hList1"/>
    <dgm:cxn modelId="{BF647A3C-57A2-4240-AF9C-768776DFE885}" srcId="{262484CB-FDF5-44EF-8136-6F489208DB26}" destId="{ADBC6332-B8A8-474A-B987-5B82F79A6223}" srcOrd="3" destOrd="0" parTransId="{B6DF5DBA-DE9C-4BA6-BB1E-153F116262CA}" sibTransId="{3D555195-9AB1-4796-9C5C-A912A58EF718}"/>
    <dgm:cxn modelId="{A800D560-FD3D-4AA1-A0AF-F4D84DC6A294}" srcId="{4363BA67-F863-453F-8DCE-0D07DDB9C741}" destId="{75432B51-92BA-432E-88BF-1E2DCC35279C}" srcOrd="0" destOrd="0" parTransId="{B5B94459-0408-4C8A-AED7-D6A675CE877A}" sibTransId="{9024E840-8354-4539-8ACD-6FC305954A3B}"/>
    <dgm:cxn modelId="{AA1CDF3D-58AA-4885-B904-E5C625C49AF1}" type="presOf" srcId="{EC798AFF-39EA-4597-BE27-61F36AA33DB0}" destId="{028C57D6-02F3-4FA9-B24B-5DC10039FCB2}" srcOrd="0" destOrd="2" presId="urn:microsoft.com/office/officeart/2005/8/layout/hList1"/>
    <dgm:cxn modelId="{959CBB10-1E02-410F-B893-BF60FF37A0B9}" srcId="{262484CB-FDF5-44EF-8136-6F489208DB26}" destId="{1EA40752-D4B3-4930-A3EE-C467269E1263}" srcOrd="5" destOrd="0" parTransId="{505A2F63-C2C9-41D3-8537-F4F4627B5363}" sibTransId="{99B6D14A-C100-4E4D-87FB-16848DDD7B11}"/>
    <dgm:cxn modelId="{FBBC8B36-6A18-4ADA-8622-6D4E543D4867}" type="presOf" srcId="{43402525-9AFA-4752-B056-F75DE4018FE8}" destId="{7629AACD-65D4-4FBF-9AE9-9F628952D063}" srcOrd="0" destOrd="11" presId="urn:microsoft.com/office/officeart/2005/8/layout/hList1"/>
    <dgm:cxn modelId="{451407C2-7714-4ED6-B482-678181C00E78}" type="presOf" srcId="{196138DC-DDA9-431D-969C-49F870AC3925}" destId="{7629AACD-65D4-4FBF-9AE9-9F628952D063}" srcOrd="0" destOrd="16" presId="urn:microsoft.com/office/officeart/2005/8/layout/hList1"/>
    <dgm:cxn modelId="{553EF742-D189-4B03-84CA-3A7AB875F799}" srcId="{D3912F38-B8BD-4651-B3C7-B629A9CD0BE5}" destId="{8BEF2B70-CD96-4ECD-8F05-3681E59A5E4E}" srcOrd="2" destOrd="0" parTransId="{5BC8C2D2-46FD-4D8C-A5D0-5541600557CB}" sibTransId="{B9C0E867-804C-4290-8C31-E29B0033728D}"/>
    <dgm:cxn modelId="{D43646BC-A724-4744-AA1B-4E9090A7F572}" srcId="{262484CB-FDF5-44EF-8136-6F489208DB26}" destId="{B5EC50F5-946E-4547-8B2D-37FC60FA86E0}" srcOrd="4" destOrd="0" parTransId="{07367A44-BA9B-42D0-9D5C-36CF2BB31E61}" sibTransId="{FE5CF786-DE31-446F-ACF5-58C4E5C63C85}"/>
    <dgm:cxn modelId="{22F43661-9EDF-4A79-ABC5-A8273D2FDEDB}" srcId="{262484CB-FDF5-44EF-8136-6F489208DB26}" destId="{551C8BBD-9D9A-4A27-B960-986B55E39040}" srcOrd="1" destOrd="0" parTransId="{26B2D057-AC45-432D-8495-211C9800DD78}" sibTransId="{0D0D0137-C673-4FFD-9E14-FBDBEE951C88}"/>
    <dgm:cxn modelId="{BA481DC2-A843-4531-855E-39738F0EF66D}" type="presOf" srcId="{4363BA67-F863-453F-8DCE-0D07DDB9C741}" destId="{CAB6EF8B-FB33-4366-BFDA-59460795783C}" srcOrd="0" destOrd="0" presId="urn:microsoft.com/office/officeart/2005/8/layout/hList1"/>
    <dgm:cxn modelId="{9E2D79FC-4616-43E3-BCFE-E4D0E6CC20F7}" srcId="{262484CB-FDF5-44EF-8136-6F489208DB26}" destId="{B9755BBC-2AF9-47D7-81B9-B64215D3ED9B}" srcOrd="13" destOrd="0" parTransId="{2483CB06-9C49-43DB-ACEA-7304F396E92D}" sibTransId="{4650B6DE-B956-424D-BCE7-1B1CE31370EB}"/>
    <dgm:cxn modelId="{0325F3E1-B550-4D6E-AD88-675EE5E4F257}" srcId="{7CBE393F-4306-4575-B0D8-C8AC8A8F286D}" destId="{06E122A7-0F97-4E51-8627-9AF2E53247A7}" srcOrd="1" destOrd="0" parTransId="{77D43B49-8853-49A3-87D6-F74F0A50EFDE}" sibTransId="{685E8D54-41A1-44AA-87F1-1189E0016A4A}"/>
    <dgm:cxn modelId="{D63A4458-91E5-4C7E-861A-D05767C6D406}" srcId="{262484CB-FDF5-44EF-8136-6F489208DB26}" destId="{E5A11AC4-CCC7-40CA-B94D-EA582C94A385}" srcOrd="10" destOrd="0" parTransId="{CABCB65E-75F2-4E80-88EE-A7795398F100}" sibTransId="{D332EAC6-F956-4B7D-BF20-E9750A02F666}"/>
    <dgm:cxn modelId="{7D456362-D925-4367-9914-C7DD071EAB8C}" srcId="{4363BA67-F863-453F-8DCE-0D07DDB9C741}" destId="{8003660E-FAE9-4814-8B82-15B0863B1189}" srcOrd="1" destOrd="0" parTransId="{6EE54BCC-78DD-4237-A6FF-93F4357B4DBC}" sibTransId="{48BD77BC-9BF7-4CCF-9E2E-527B064A8BC8}"/>
    <dgm:cxn modelId="{4068BC06-0B15-4829-8CAE-0D61AE604DBA}" srcId="{262484CB-FDF5-44EF-8136-6F489208DB26}" destId="{F27535FE-A3E5-4207-81C9-A363E7FDC4F7}" srcOrd="15" destOrd="0" parTransId="{FC514E70-B6AD-4126-A2D9-6D21016CCBF6}" sibTransId="{886B59FB-EFE3-4D33-8509-3BAA5F7CF8E5}"/>
    <dgm:cxn modelId="{B585A638-C381-4F6D-8038-44B45C73E9D6}" type="presOf" srcId="{E5A11AC4-CCC7-40CA-B94D-EA582C94A385}" destId="{7629AACD-65D4-4FBF-9AE9-9F628952D063}" srcOrd="0" destOrd="14" presId="urn:microsoft.com/office/officeart/2005/8/layout/hList1"/>
    <dgm:cxn modelId="{2A1450FD-9BB8-493A-938E-84D0E2673DC7}" type="presOf" srcId="{75432B51-92BA-432E-88BF-1E2DCC35279C}" destId="{028C57D6-02F3-4FA9-B24B-5DC10039FCB2}" srcOrd="0" destOrd="0" presId="urn:microsoft.com/office/officeart/2005/8/layout/hList1"/>
    <dgm:cxn modelId="{63513B3A-B27B-44E3-8308-DEB29D958C02}" srcId="{06E122A7-0F97-4E51-8627-9AF2E53247A7}" destId="{2ADC3491-7FFE-4353-A9AD-DE50CFA41050}" srcOrd="0" destOrd="0" parTransId="{DFA27F6E-D170-4D1C-A7C0-9138F8D7194D}" sibTransId="{8BC7B946-0355-4148-AFBE-20B540640674}"/>
    <dgm:cxn modelId="{7B01AC16-3860-401D-A5E8-5E851671808E}" srcId="{262484CB-FDF5-44EF-8136-6F489208DB26}" destId="{AFE3FBA7-4DFA-4BEF-8364-726B5AECA4AE}" srcOrd="11" destOrd="0" parTransId="{3F737E1F-5418-4FB5-A016-90D41B614C48}" sibTransId="{A4AFA881-F16E-4D0E-9CC9-160FCE17C26D}"/>
    <dgm:cxn modelId="{A48E90C2-C9A0-45A4-81A7-D89151067AB7}" type="presOf" srcId="{63D415A0-E068-4386-8CF0-9D10FEDE64AD}" destId="{C33CCC6C-2EBA-4485-91CC-5EDF17A2B800}" srcOrd="0" destOrd="1" presId="urn:microsoft.com/office/officeart/2005/8/layout/hList1"/>
    <dgm:cxn modelId="{8571DB85-8171-4652-BA6D-BCDE186C997E}" type="presOf" srcId="{F27535FE-A3E5-4207-81C9-A363E7FDC4F7}" destId="{7629AACD-65D4-4FBF-9AE9-9F628952D063}" srcOrd="0" destOrd="19" presId="urn:microsoft.com/office/officeart/2005/8/layout/hList1"/>
    <dgm:cxn modelId="{C192F3EC-6695-4B93-8DAC-A3FC83376F2E}" type="presOf" srcId="{D3912F38-B8BD-4651-B3C7-B629A9CD0BE5}" destId="{40D4F67D-AD50-4606-AAB4-A16EC9EC7D06}" srcOrd="0" destOrd="0" presId="urn:microsoft.com/office/officeart/2005/8/layout/hList1"/>
    <dgm:cxn modelId="{1D1F8B26-1E3B-461F-A2D3-CC3C57EF1B10}" type="presOf" srcId="{ADBC6332-B8A8-474A-B987-5B82F79A6223}" destId="{7629AACD-65D4-4FBF-9AE9-9F628952D063}" srcOrd="0" destOrd="7" presId="urn:microsoft.com/office/officeart/2005/8/layout/hList1"/>
    <dgm:cxn modelId="{F832ECD5-A2BD-47BD-9412-ED6AB2D550D8}" srcId="{CB98F138-D50C-42B0-A24E-F8E3C9F32B9A}" destId="{4363BA67-F863-453F-8DCE-0D07DDB9C741}" srcOrd="1" destOrd="0" parTransId="{52F6CAF6-5DA8-4FE9-9C0B-EF90C32222E1}" sibTransId="{FC890A94-2EA2-4964-A1EA-85A311009E8B}"/>
    <dgm:cxn modelId="{7291823B-0FE7-4B31-82FE-AA7F6C7EC578}" srcId="{262484CB-FDF5-44EF-8136-6F489208DB26}" destId="{26A08DFA-085F-42A4-ADAD-D232E37D2D6A}" srcOrd="14" destOrd="0" parTransId="{351900D0-9DE8-47AF-8776-95F03A232D6A}" sibTransId="{080166FF-B62F-4D88-B7BC-89B5E46B7E82}"/>
    <dgm:cxn modelId="{CE5A93C4-C1EB-47B7-A21E-239C97BD9A54}" srcId="{06E122A7-0F97-4E51-8627-9AF2E53247A7}" destId="{262484CB-FDF5-44EF-8136-6F489208DB26}" srcOrd="1" destOrd="0" parTransId="{9916924E-38FD-40CE-8ED6-671A46232E09}" sibTransId="{12870A47-048F-456A-B914-CCEBAA9B9632}"/>
    <dgm:cxn modelId="{563B4F0D-FCC5-4936-949A-10826D02B087}" type="presParOf" srcId="{874476F8-9E79-4E8E-B3EB-E5ADB768C6A1}" destId="{B5BCC5C7-42C9-4F38-AD98-18218E588F13}" srcOrd="0" destOrd="0" presId="urn:microsoft.com/office/officeart/2005/8/layout/hList1"/>
    <dgm:cxn modelId="{B4D3DCC4-91A9-4052-8212-8A8CB4535B53}" type="presParOf" srcId="{B5BCC5C7-42C9-4F38-AD98-18218E588F13}" destId="{949AB1EC-03C8-47D4-BFBA-944E0A32CFC7}" srcOrd="0" destOrd="0" presId="urn:microsoft.com/office/officeart/2005/8/layout/hList1"/>
    <dgm:cxn modelId="{EDAEE143-8D24-40DC-AA1D-8B07D6B87F94}" type="presParOf" srcId="{B5BCC5C7-42C9-4F38-AD98-18218E588F13}" destId="{7629AACD-65D4-4FBF-9AE9-9F628952D063}" srcOrd="1" destOrd="0" presId="urn:microsoft.com/office/officeart/2005/8/layout/hList1"/>
    <dgm:cxn modelId="{90C9BF1D-E998-4799-8EB9-46FBC31F9CC3}" type="presParOf" srcId="{874476F8-9E79-4E8E-B3EB-E5ADB768C6A1}" destId="{4BFBFAF2-A468-4DC9-841A-E6BA4E53A0AD}" srcOrd="1" destOrd="0" presId="urn:microsoft.com/office/officeart/2005/8/layout/hList1"/>
    <dgm:cxn modelId="{F7394DA6-4670-4B6A-B5AA-425842264C73}" type="presParOf" srcId="{874476F8-9E79-4E8E-B3EB-E5ADB768C6A1}" destId="{6528528B-341F-454E-8DD3-377AA6A996A5}" srcOrd="2" destOrd="0" presId="urn:microsoft.com/office/officeart/2005/8/layout/hList1"/>
    <dgm:cxn modelId="{3CBE872F-8556-41BB-AF76-E8A12DA9D2D2}" type="presParOf" srcId="{6528528B-341F-454E-8DD3-377AA6A996A5}" destId="{CAB6EF8B-FB33-4366-BFDA-59460795783C}" srcOrd="0" destOrd="0" presId="urn:microsoft.com/office/officeart/2005/8/layout/hList1"/>
    <dgm:cxn modelId="{920649D6-5544-40AF-BAF5-3784AA413E71}" type="presParOf" srcId="{6528528B-341F-454E-8DD3-377AA6A996A5}" destId="{028C57D6-02F3-4FA9-B24B-5DC10039FCB2}" srcOrd="1" destOrd="0" presId="urn:microsoft.com/office/officeart/2005/8/layout/hList1"/>
    <dgm:cxn modelId="{1355140C-04BB-4E95-B135-04ADACED73B0}" type="presParOf" srcId="{874476F8-9E79-4E8E-B3EB-E5ADB768C6A1}" destId="{A9B066D9-DDD1-4B86-89F2-0CF0AF9DDC69}" srcOrd="3" destOrd="0" presId="urn:microsoft.com/office/officeart/2005/8/layout/hList1"/>
    <dgm:cxn modelId="{B72DA266-2C9C-4843-9E2E-5C5D1F9EF498}" type="presParOf" srcId="{874476F8-9E79-4E8E-B3EB-E5ADB768C6A1}" destId="{0569858A-2D93-453A-B30B-F3C62BF42B55}" srcOrd="4" destOrd="0" presId="urn:microsoft.com/office/officeart/2005/8/layout/hList1"/>
    <dgm:cxn modelId="{073586FE-5BE9-4492-ADC8-932823726ADA}" type="presParOf" srcId="{0569858A-2D93-453A-B30B-F3C62BF42B55}" destId="{40D4F67D-AD50-4606-AAB4-A16EC9EC7D06}" srcOrd="0" destOrd="0" presId="urn:microsoft.com/office/officeart/2005/8/layout/hList1"/>
    <dgm:cxn modelId="{D83C4FCA-D3B8-44CA-BDD1-E09B0AFDC9FE}" type="presParOf" srcId="{0569858A-2D93-453A-B30B-F3C62BF42B55}" destId="{C33CCC6C-2EBA-4485-91CC-5EDF17A2B8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B3310B-91EB-4273-9FDF-F99762AE012F}" type="doc">
      <dgm:prSet loTypeId="urn:microsoft.com/office/officeart/2005/8/layout/arrow2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8F2CB7D-B15F-4597-9B4A-2487356492D5}">
      <dgm:prSet phldrT="[Text]"/>
      <dgm:spPr/>
      <dgm:t>
        <a:bodyPr/>
        <a:lstStyle/>
        <a:p>
          <a:r>
            <a:rPr lang="en-US" dirty="0" smtClean="0"/>
            <a:t>Código abierto.</a:t>
          </a:r>
          <a:endParaRPr lang="en-US" dirty="0"/>
        </a:p>
      </dgm:t>
    </dgm:pt>
    <dgm:pt modelId="{F3AFC038-ADC5-43EB-B58C-F5920A245F32}" type="parTrans" cxnId="{162DC3AC-AE4A-4666-9F69-02D41FE2AD13}">
      <dgm:prSet/>
      <dgm:spPr/>
      <dgm:t>
        <a:bodyPr/>
        <a:lstStyle/>
        <a:p>
          <a:endParaRPr lang="en-US"/>
        </a:p>
      </dgm:t>
    </dgm:pt>
    <dgm:pt modelId="{4D8F5DCD-AA6D-432A-9CFA-49BDB5665355}" type="sibTrans" cxnId="{162DC3AC-AE4A-4666-9F69-02D41FE2AD13}">
      <dgm:prSet/>
      <dgm:spPr/>
      <dgm:t>
        <a:bodyPr/>
        <a:lstStyle/>
        <a:p>
          <a:endParaRPr lang="en-US"/>
        </a:p>
      </dgm:t>
    </dgm:pt>
    <dgm:pt modelId="{FD2813FD-0C04-4FE7-ACC7-BD4286C18391}">
      <dgm:prSet/>
      <dgm:spPr/>
      <dgm:t>
        <a:bodyPr/>
        <a:lstStyle/>
        <a:p>
          <a:r>
            <a:rPr lang="es-ES" dirty="0" smtClean="0"/>
            <a:t>Flexible y fácil de usar.</a:t>
          </a:r>
          <a:endParaRPr lang="en-US" dirty="0"/>
        </a:p>
      </dgm:t>
    </dgm:pt>
    <dgm:pt modelId="{9DAA82BE-EA25-4638-87E2-DF3BC002ABB3}" type="parTrans" cxnId="{A3608CDF-77E8-493A-BF49-597F49F8D187}">
      <dgm:prSet/>
      <dgm:spPr/>
      <dgm:t>
        <a:bodyPr/>
        <a:lstStyle/>
        <a:p>
          <a:endParaRPr lang="en-US"/>
        </a:p>
      </dgm:t>
    </dgm:pt>
    <dgm:pt modelId="{714B3643-E067-4018-BB73-0DE9DF286125}" type="sibTrans" cxnId="{A3608CDF-77E8-493A-BF49-597F49F8D187}">
      <dgm:prSet/>
      <dgm:spPr/>
      <dgm:t>
        <a:bodyPr/>
        <a:lstStyle/>
        <a:p>
          <a:endParaRPr lang="en-US"/>
        </a:p>
      </dgm:t>
    </dgm:pt>
    <dgm:pt modelId="{67A8454B-5D3B-40B4-B3AC-5BE7628BB850}">
      <dgm:prSet/>
      <dgm:spPr/>
      <dgm:t>
        <a:bodyPr/>
        <a:lstStyle/>
        <a:p>
          <a:r>
            <a:rPr lang="en-US" dirty="0" smtClean="0"/>
            <a:t>Gratuita</a:t>
          </a:r>
          <a:endParaRPr lang="en-US" dirty="0"/>
        </a:p>
      </dgm:t>
    </dgm:pt>
    <dgm:pt modelId="{A3A43844-9E70-4A30-BEDF-BF76E265EA0B}" type="parTrans" cxnId="{5F49DF3B-67CA-4147-83CE-4B7E1D398CA1}">
      <dgm:prSet/>
      <dgm:spPr/>
      <dgm:t>
        <a:bodyPr/>
        <a:lstStyle/>
        <a:p>
          <a:endParaRPr lang="en-US"/>
        </a:p>
      </dgm:t>
    </dgm:pt>
    <dgm:pt modelId="{46C7302E-738D-4963-A51D-12C3465A7F73}" type="sibTrans" cxnId="{5F49DF3B-67CA-4147-83CE-4B7E1D398CA1}">
      <dgm:prSet/>
      <dgm:spPr/>
      <dgm:t>
        <a:bodyPr/>
        <a:lstStyle/>
        <a:p>
          <a:endParaRPr lang="en-US"/>
        </a:p>
      </dgm:t>
    </dgm:pt>
    <dgm:pt modelId="{5B5122BD-AA02-4219-9564-136F162101AB}">
      <dgm:prSet/>
      <dgm:spPr/>
      <dgm:t>
        <a:bodyPr/>
        <a:lstStyle/>
        <a:p>
          <a:r>
            <a:rPr lang="es-ES" dirty="0" smtClean="0"/>
            <a:t>Aplicación para contenidos de cursos y colaboración.</a:t>
          </a:r>
          <a:endParaRPr lang="en-US" dirty="0"/>
        </a:p>
      </dgm:t>
    </dgm:pt>
    <dgm:pt modelId="{50141FFA-3341-47D8-98F5-EAA70E9863DF}" type="parTrans" cxnId="{9731CE9D-64F0-4D89-B663-0C1EFE4BDF36}">
      <dgm:prSet/>
      <dgm:spPr/>
      <dgm:t>
        <a:bodyPr/>
        <a:lstStyle/>
        <a:p>
          <a:endParaRPr lang="en-US"/>
        </a:p>
      </dgm:t>
    </dgm:pt>
    <dgm:pt modelId="{8DCB1978-F157-4459-9EAF-E38339FEF223}" type="sibTrans" cxnId="{9731CE9D-64F0-4D89-B663-0C1EFE4BDF36}">
      <dgm:prSet/>
      <dgm:spPr/>
      <dgm:t>
        <a:bodyPr/>
        <a:lstStyle/>
        <a:p>
          <a:endParaRPr lang="en-US"/>
        </a:p>
      </dgm:t>
    </dgm:pt>
    <dgm:pt modelId="{8C41E5C7-2527-4A36-A21B-0397DE656B23}" type="pres">
      <dgm:prSet presAssocID="{A5B3310B-91EB-4273-9FDF-F99762AE012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F10CAF-CB3C-44FA-8CF5-3A999C1C0B3C}" type="pres">
      <dgm:prSet presAssocID="{A5B3310B-91EB-4273-9FDF-F99762AE012F}" presName="arrow" presStyleLbl="bgShp" presStyleIdx="0" presStyleCnt="1"/>
      <dgm:spPr/>
    </dgm:pt>
    <dgm:pt modelId="{2DBDBC88-A719-4469-9AD6-4F05058E72DE}" type="pres">
      <dgm:prSet presAssocID="{A5B3310B-91EB-4273-9FDF-F99762AE012F}" presName="arrowDiagram4" presStyleCnt="0"/>
      <dgm:spPr/>
    </dgm:pt>
    <dgm:pt modelId="{056E399D-0C08-44AA-A15C-84D5B116A263}" type="pres">
      <dgm:prSet presAssocID="{B8F2CB7D-B15F-4597-9B4A-2487356492D5}" presName="bullet4a" presStyleLbl="node1" presStyleIdx="0" presStyleCnt="4"/>
      <dgm:spPr/>
    </dgm:pt>
    <dgm:pt modelId="{90BE9B9B-CDFA-476E-8368-0E8C0490D854}" type="pres">
      <dgm:prSet presAssocID="{B8F2CB7D-B15F-4597-9B4A-2487356492D5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74D56-D334-4097-84EA-6AAF647F7B92}" type="pres">
      <dgm:prSet presAssocID="{FD2813FD-0C04-4FE7-ACC7-BD4286C18391}" presName="bullet4b" presStyleLbl="node1" presStyleIdx="1" presStyleCnt="4"/>
      <dgm:spPr/>
    </dgm:pt>
    <dgm:pt modelId="{3451A542-74C5-44AB-9022-72C3C86BF94D}" type="pres">
      <dgm:prSet presAssocID="{FD2813FD-0C04-4FE7-ACC7-BD4286C18391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669D0-777F-4B5D-84D2-FA195F363613}" type="pres">
      <dgm:prSet presAssocID="{5B5122BD-AA02-4219-9564-136F162101AB}" presName="bullet4c" presStyleLbl="node1" presStyleIdx="2" presStyleCnt="4"/>
      <dgm:spPr/>
    </dgm:pt>
    <dgm:pt modelId="{59890F12-C720-461F-A328-27E9D1440902}" type="pres">
      <dgm:prSet presAssocID="{5B5122BD-AA02-4219-9564-136F162101AB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65546-3F7B-412A-BFB6-479B8D8ADDFA}" type="pres">
      <dgm:prSet presAssocID="{67A8454B-5D3B-40B4-B3AC-5BE7628BB850}" presName="bullet4d" presStyleLbl="node1" presStyleIdx="3" presStyleCnt="4"/>
      <dgm:spPr/>
    </dgm:pt>
    <dgm:pt modelId="{57B03180-D98C-47DE-816B-1B29924BCB7E}" type="pres">
      <dgm:prSet presAssocID="{67A8454B-5D3B-40B4-B3AC-5BE7628BB85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49DF3B-67CA-4147-83CE-4B7E1D398CA1}" srcId="{A5B3310B-91EB-4273-9FDF-F99762AE012F}" destId="{67A8454B-5D3B-40B4-B3AC-5BE7628BB850}" srcOrd="3" destOrd="0" parTransId="{A3A43844-9E70-4A30-BEDF-BF76E265EA0B}" sibTransId="{46C7302E-738D-4963-A51D-12C3465A7F73}"/>
    <dgm:cxn modelId="{162DC3AC-AE4A-4666-9F69-02D41FE2AD13}" srcId="{A5B3310B-91EB-4273-9FDF-F99762AE012F}" destId="{B8F2CB7D-B15F-4597-9B4A-2487356492D5}" srcOrd="0" destOrd="0" parTransId="{F3AFC038-ADC5-43EB-B58C-F5920A245F32}" sibTransId="{4D8F5DCD-AA6D-432A-9CFA-49BDB5665355}"/>
    <dgm:cxn modelId="{9731CE9D-64F0-4D89-B663-0C1EFE4BDF36}" srcId="{A5B3310B-91EB-4273-9FDF-F99762AE012F}" destId="{5B5122BD-AA02-4219-9564-136F162101AB}" srcOrd="2" destOrd="0" parTransId="{50141FFA-3341-47D8-98F5-EAA70E9863DF}" sibTransId="{8DCB1978-F157-4459-9EAF-E38339FEF223}"/>
    <dgm:cxn modelId="{0609488C-BDFA-4D50-AD97-82A542500FED}" type="presOf" srcId="{5B5122BD-AA02-4219-9564-136F162101AB}" destId="{59890F12-C720-461F-A328-27E9D1440902}" srcOrd="0" destOrd="0" presId="urn:microsoft.com/office/officeart/2005/8/layout/arrow2"/>
    <dgm:cxn modelId="{4049CEB1-E099-40DE-B6D6-900C7E801AB0}" type="presOf" srcId="{B8F2CB7D-B15F-4597-9B4A-2487356492D5}" destId="{90BE9B9B-CDFA-476E-8368-0E8C0490D854}" srcOrd="0" destOrd="0" presId="urn:microsoft.com/office/officeart/2005/8/layout/arrow2"/>
    <dgm:cxn modelId="{A3608CDF-77E8-493A-BF49-597F49F8D187}" srcId="{A5B3310B-91EB-4273-9FDF-F99762AE012F}" destId="{FD2813FD-0C04-4FE7-ACC7-BD4286C18391}" srcOrd="1" destOrd="0" parTransId="{9DAA82BE-EA25-4638-87E2-DF3BC002ABB3}" sibTransId="{714B3643-E067-4018-BB73-0DE9DF286125}"/>
    <dgm:cxn modelId="{CFAF32A7-7D88-4AF4-8973-3E1D1A19619F}" type="presOf" srcId="{FD2813FD-0C04-4FE7-ACC7-BD4286C18391}" destId="{3451A542-74C5-44AB-9022-72C3C86BF94D}" srcOrd="0" destOrd="0" presId="urn:microsoft.com/office/officeart/2005/8/layout/arrow2"/>
    <dgm:cxn modelId="{50BBB35E-1A77-4AF7-B684-AF5F27E1F200}" type="presOf" srcId="{A5B3310B-91EB-4273-9FDF-F99762AE012F}" destId="{8C41E5C7-2527-4A36-A21B-0397DE656B23}" srcOrd="0" destOrd="0" presId="urn:microsoft.com/office/officeart/2005/8/layout/arrow2"/>
    <dgm:cxn modelId="{CD1530DF-70B0-43B1-99A0-E11936FEC2EF}" type="presOf" srcId="{67A8454B-5D3B-40B4-B3AC-5BE7628BB850}" destId="{57B03180-D98C-47DE-816B-1B29924BCB7E}" srcOrd="0" destOrd="0" presId="urn:microsoft.com/office/officeart/2005/8/layout/arrow2"/>
    <dgm:cxn modelId="{419D8564-AFEC-4A3B-82F9-F9FE764C0A06}" type="presParOf" srcId="{8C41E5C7-2527-4A36-A21B-0397DE656B23}" destId="{08F10CAF-CB3C-44FA-8CF5-3A999C1C0B3C}" srcOrd="0" destOrd="0" presId="urn:microsoft.com/office/officeart/2005/8/layout/arrow2"/>
    <dgm:cxn modelId="{43F59926-473E-490D-B188-0B7BE6A8D16B}" type="presParOf" srcId="{8C41E5C7-2527-4A36-A21B-0397DE656B23}" destId="{2DBDBC88-A719-4469-9AD6-4F05058E72DE}" srcOrd="1" destOrd="0" presId="urn:microsoft.com/office/officeart/2005/8/layout/arrow2"/>
    <dgm:cxn modelId="{59DACFE8-A606-4DC1-9E70-485E809DB596}" type="presParOf" srcId="{2DBDBC88-A719-4469-9AD6-4F05058E72DE}" destId="{056E399D-0C08-44AA-A15C-84D5B116A263}" srcOrd="0" destOrd="0" presId="urn:microsoft.com/office/officeart/2005/8/layout/arrow2"/>
    <dgm:cxn modelId="{7839B90C-340E-4667-A3DF-96B6C898961D}" type="presParOf" srcId="{2DBDBC88-A719-4469-9AD6-4F05058E72DE}" destId="{90BE9B9B-CDFA-476E-8368-0E8C0490D854}" srcOrd="1" destOrd="0" presId="urn:microsoft.com/office/officeart/2005/8/layout/arrow2"/>
    <dgm:cxn modelId="{A9C224F5-2B40-452A-BAC9-76583FDB2952}" type="presParOf" srcId="{2DBDBC88-A719-4469-9AD6-4F05058E72DE}" destId="{BC474D56-D334-4097-84EA-6AAF647F7B92}" srcOrd="2" destOrd="0" presId="urn:microsoft.com/office/officeart/2005/8/layout/arrow2"/>
    <dgm:cxn modelId="{2746A6E4-9484-4601-A8A2-FA7894206CE2}" type="presParOf" srcId="{2DBDBC88-A719-4469-9AD6-4F05058E72DE}" destId="{3451A542-74C5-44AB-9022-72C3C86BF94D}" srcOrd="3" destOrd="0" presId="urn:microsoft.com/office/officeart/2005/8/layout/arrow2"/>
    <dgm:cxn modelId="{DCCEA319-AD68-4D29-B30F-D23E38151FED}" type="presParOf" srcId="{2DBDBC88-A719-4469-9AD6-4F05058E72DE}" destId="{FA5669D0-777F-4B5D-84D2-FA195F363613}" srcOrd="4" destOrd="0" presId="urn:microsoft.com/office/officeart/2005/8/layout/arrow2"/>
    <dgm:cxn modelId="{0A2639E7-CC9A-4AF1-AB44-9AC6CFBF4087}" type="presParOf" srcId="{2DBDBC88-A719-4469-9AD6-4F05058E72DE}" destId="{59890F12-C720-461F-A328-27E9D1440902}" srcOrd="5" destOrd="0" presId="urn:microsoft.com/office/officeart/2005/8/layout/arrow2"/>
    <dgm:cxn modelId="{7ECFD4B9-3756-4206-B6D1-4D8F24BD6723}" type="presParOf" srcId="{2DBDBC88-A719-4469-9AD6-4F05058E72DE}" destId="{6B065546-3F7B-412A-BFB6-479B8D8ADDFA}" srcOrd="6" destOrd="0" presId="urn:microsoft.com/office/officeart/2005/8/layout/arrow2"/>
    <dgm:cxn modelId="{955AA97E-0279-4746-B45A-D0526A308ADA}" type="presParOf" srcId="{2DBDBC88-A719-4469-9AD6-4F05058E72DE}" destId="{57B03180-D98C-47DE-816B-1B29924BCB7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F56EB2-EC86-4088-8FE9-F9A65F56F3A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BF9AA-B3AB-49E7-865A-5D33980ED246}">
      <dgm:prSet phldrT="[Text]"/>
      <dgm:spPr/>
      <dgm:t>
        <a:bodyPr/>
        <a:lstStyle/>
        <a:p>
          <a:r>
            <a:rPr lang="es-PR" noProof="0" dirty="0" smtClean="0"/>
            <a:t>Características</a:t>
          </a:r>
          <a:endParaRPr lang="es-PR" noProof="0" dirty="0"/>
        </a:p>
      </dgm:t>
    </dgm:pt>
    <dgm:pt modelId="{6684F90E-E081-4998-8F39-02213401E63C}" type="parTrans" cxnId="{EA8DE09F-5D2A-4005-A167-1799FE96CBA8}">
      <dgm:prSet/>
      <dgm:spPr/>
      <dgm:t>
        <a:bodyPr/>
        <a:lstStyle/>
        <a:p>
          <a:endParaRPr lang="en-US"/>
        </a:p>
      </dgm:t>
    </dgm:pt>
    <dgm:pt modelId="{EEF117CA-17C4-4483-8C9D-40868A04D81D}" type="sibTrans" cxnId="{EA8DE09F-5D2A-4005-A167-1799FE96CBA8}">
      <dgm:prSet/>
      <dgm:spPr/>
      <dgm:t>
        <a:bodyPr/>
        <a:lstStyle/>
        <a:p>
          <a:endParaRPr lang="en-US"/>
        </a:p>
      </dgm:t>
    </dgm:pt>
    <dgm:pt modelId="{C49A0E5A-4AD2-4B95-986E-57D65C8A1BF0}">
      <dgm:prSet phldrT="[Text]"/>
      <dgm:spPr/>
      <dgm:t>
        <a:bodyPr/>
        <a:lstStyle/>
        <a:p>
          <a:r>
            <a:rPr lang="es-PR" noProof="0" dirty="0" smtClean="0"/>
            <a:t>Disponible en varios idiomas.</a:t>
          </a:r>
          <a:endParaRPr lang="es-PR" noProof="0" dirty="0"/>
        </a:p>
      </dgm:t>
    </dgm:pt>
    <dgm:pt modelId="{014D2CEC-CCBF-46B3-A07D-1BAD89592DB8}" type="parTrans" cxnId="{CC97E6AD-619F-476C-B5F4-049C19048240}">
      <dgm:prSet/>
      <dgm:spPr/>
      <dgm:t>
        <a:bodyPr/>
        <a:lstStyle/>
        <a:p>
          <a:endParaRPr lang="en-US"/>
        </a:p>
      </dgm:t>
    </dgm:pt>
    <dgm:pt modelId="{A70C8EE5-4904-4A80-BF6B-B9213A61E2AB}" type="sibTrans" cxnId="{CC97E6AD-619F-476C-B5F4-049C19048240}">
      <dgm:prSet/>
      <dgm:spPr/>
      <dgm:t>
        <a:bodyPr/>
        <a:lstStyle/>
        <a:p>
          <a:endParaRPr lang="en-US"/>
        </a:p>
      </dgm:t>
    </dgm:pt>
    <dgm:pt modelId="{A5342F76-4173-4739-90C0-E91CDD09C9F9}">
      <dgm:prSet phldrT="[Text]"/>
      <dgm:spPr/>
      <dgm:t>
        <a:bodyPr/>
        <a:lstStyle/>
        <a:p>
          <a:r>
            <a:rPr lang="en-US" dirty="0" smtClean="0"/>
            <a:t>Ventajas</a:t>
          </a:r>
          <a:endParaRPr lang="en-US" dirty="0"/>
        </a:p>
      </dgm:t>
    </dgm:pt>
    <dgm:pt modelId="{AC716598-A183-4B78-BF96-70BEB21BE665}" type="parTrans" cxnId="{185B20E4-E99A-4767-8B9E-81DFE064E43C}">
      <dgm:prSet/>
      <dgm:spPr/>
      <dgm:t>
        <a:bodyPr/>
        <a:lstStyle/>
        <a:p>
          <a:endParaRPr lang="en-US"/>
        </a:p>
      </dgm:t>
    </dgm:pt>
    <dgm:pt modelId="{5EB9CE8C-0400-405F-BE3D-B10B9A9F2C67}" type="sibTrans" cxnId="{185B20E4-E99A-4767-8B9E-81DFE064E43C}">
      <dgm:prSet/>
      <dgm:spPr/>
      <dgm:t>
        <a:bodyPr/>
        <a:lstStyle/>
        <a:p>
          <a:endParaRPr lang="en-US"/>
        </a:p>
      </dgm:t>
    </dgm:pt>
    <dgm:pt modelId="{5FAF353C-B31D-41CC-A75F-767B927B5DEF}">
      <dgm:prSet phldrT="[Text]"/>
      <dgm:spPr/>
      <dgm:t>
        <a:bodyPr/>
        <a:lstStyle/>
        <a:p>
          <a:r>
            <a:rPr lang="es-PR" noProof="0" dirty="0" smtClean="0"/>
            <a:t>Facilita la creación y organización de contenidos interactivos y ejercicios.</a:t>
          </a:r>
          <a:endParaRPr lang="es-PR" noProof="0" dirty="0"/>
        </a:p>
      </dgm:t>
    </dgm:pt>
    <dgm:pt modelId="{3173395E-AB4B-4455-A2ED-B1F76AF7A3F3}" type="parTrans" cxnId="{105D4355-23D0-47A1-BDB0-7160AC7DCD3B}">
      <dgm:prSet/>
      <dgm:spPr/>
      <dgm:t>
        <a:bodyPr/>
        <a:lstStyle/>
        <a:p>
          <a:endParaRPr lang="en-US"/>
        </a:p>
      </dgm:t>
    </dgm:pt>
    <dgm:pt modelId="{5221240E-E377-4E75-83C0-0FA16143CE38}" type="sibTrans" cxnId="{105D4355-23D0-47A1-BDB0-7160AC7DCD3B}">
      <dgm:prSet/>
      <dgm:spPr/>
      <dgm:t>
        <a:bodyPr/>
        <a:lstStyle/>
        <a:p>
          <a:endParaRPr lang="en-US"/>
        </a:p>
      </dgm:t>
    </dgm:pt>
    <dgm:pt modelId="{A7EBA664-0FB2-4F1C-9782-7706695C024D}">
      <dgm:prSet phldrT="[Text]"/>
      <dgm:spPr/>
      <dgm:t>
        <a:bodyPr/>
        <a:lstStyle/>
        <a:p>
          <a:r>
            <a:rPr lang="en-US" dirty="0" smtClean="0"/>
            <a:t>Desventajas</a:t>
          </a:r>
          <a:endParaRPr lang="en-US" dirty="0"/>
        </a:p>
      </dgm:t>
    </dgm:pt>
    <dgm:pt modelId="{B46FA595-1731-4490-BB1F-40D6410A923C}" type="parTrans" cxnId="{FA65E559-7FEE-437C-9B19-EAD9E594BCDE}">
      <dgm:prSet/>
      <dgm:spPr/>
      <dgm:t>
        <a:bodyPr/>
        <a:lstStyle/>
        <a:p>
          <a:endParaRPr lang="en-US"/>
        </a:p>
      </dgm:t>
    </dgm:pt>
    <dgm:pt modelId="{1AC69507-A133-40F2-ABFE-D8D1144D10AC}" type="sibTrans" cxnId="{FA65E559-7FEE-437C-9B19-EAD9E594BCDE}">
      <dgm:prSet/>
      <dgm:spPr/>
      <dgm:t>
        <a:bodyPr/>
        <a:lstStyle/>
        <a:p>
          <a:endParaRPr lang="en-US"/>
        </a:p>
      </dgm:t>
    </dgm:pt>
    <dgm:pt modelId="{9DAE92EF-4BBF-4BC7-9EA0-1226D0E3C95A}">
      <dgm:prSet phldrT="[Text]"/>
      <dgm:spPr/>
      <dgm:t>
        <a:bodyPr/>
        <a:lstStyle/>
        <a:p>
          <a:r>
            <a:rPr lang="es-ES" dirty="0" smtClean="0"/>
            <a:t>Carece de un menú siempre a la vista.</a:t>
          </a:r>
          <a:endParaRPr lang="en-US" dirty="0"/>
        </a:p>
      </dgm:t>
    </dgm:pt>
    <dgm:pt modelId="{EA7BB443-4260-4020-BD25-195EE3A65EC9}" type="parTrans" cxnId="{BAFF1026-7AB4-4382-B6FF-4E6D37F8DB93}">
      <dgm:prSet/>
      <dgm:spPr/>
      <dgm:t>
        <a:bodyPr/>
        <a:lstStyle/>
        <a:p>
          <a:endParaRPr lang="en-US"/>
        </a:p>
      </dgm:t>
    </dgm:pt>
    <dgm:pt modelId="{36B61651-8206-4459-8A6F-C9443AA60222}" type="sibTrans" cxnId="{BAFF1026-7AB4-4382-B6FF-4E6D37F8DB93}">
      <dgm:prSet/>
      <dgm:spPr/>
      <dgm:t>
        <a:bodyPr/>
        <a:lstStyle/>
        <a:p>
          <a:endParaRPr lang="en-US"/>
        </a:p>
      </dgm:t>
    </dgm:pt>
    <dgm:pt modelId="{CB38281D-B69B-4CC7-87AF-BEE072E45335}">
      <dgm:prSet/>
      <dgm:spPr/>
      <dgm:t>
        <a:bodyPr/>
        <a:lstStyle/>
        <a:p>
          <a:r>
            <a:rPr lang="es-PR" b="1" noProof="0" dirty="0" smtClean="0"/>
            <a:t>Utilizada por empresas.</a:t>
          </a:r>
          <a:endParaRPr lang="es-PR" b="1" noProof="0" dirty="0"/>
        </a:p>
      </dgm:t>
    </dgm:pt>
    <dgm:pt modelId="{1E7E0390-BA88-4392-82A6-0C3CC9075DA8}" type="parTrans" cxnId="{AA8844ED-DCAA-418A-A7A8-E051F103D8DF}">
      <dgm:prSet/>
      <dgm:spPr/>
      <dgm:t>
        <a:bodyPr/>
        <a:lstStyle/>
        <a:p>
          <a:endParaRPr lang="en-US"/>
        </a:p>
      </dgm:t>
    </dgm:pt>
    <dgm:pt modelId="{ACC3E2AE-2D36-44FC-9495-053FE5FED7B4}" type="sibTrans" cxnId="{AA8844ED-DCAA-418A-A7A8-E051F103D8DF}">
      <dgm:prSet/>
      <dgm:spPr/>
      <dgm:t>
        <a:bodyPr/>
        <a:lstStyle/>
        <a:p>
          <a:endParaRPr lang="en-US"/>
        </a:p>
      </dgm:t>
    </dgm:pt>
    <dgm:pt modelId="{1377A589-5976-4F4E-AE65-1B4D4D4281DE}">
      <dgm:prSet/>
      <dgm:spPr/>
      <dgm:t>
        <a:bodyPr/>
        <a:lstStyle/>
        <a:p>
          <a:r>
            <a:rPr lang="es-PR" noProof="0" dirty="0" smtClean="0"/>
            <a:t>Cuenta con las siguientes herramientas:</a:t>
          </a:r>
          <a:endParaRPr lang="es-PR" noProof="0" dirty="0"/>
        </a:p>
      </dgm:t>
    </dgm:pt>
    <dgm:pt modelId="{0B296883-258A-4B08-898F-44F4F85ADCA7}" type="parTrans" cxnId="{C8F00521-F9E2-47EA-A84A-272A7E079275}">
      <dgm:prSet/>
      <dgm:spPr/>
      <dgm:t>
        <a:bodyPr/>
        <a:lstStyle/>
        <a:p>
          <a:endParaRPr lang="en-US"/>
        </a:p>
      </dgm:t>
    </dgm:pt>
    <dgm:pt modelId="{F7FD8F31-2DAD-420C-BDF1-60F4E7E9E457}" type="sibTrans" cxnId="{C8F00521-F9E2-47EA-A84A-272A7E079275}">
      <dgm:prSet/>
      <dgm:spPr/>
      <dgm:t>
        <a:bodyPr/>
        <a:lstStyle/>
        <a:p>
          <a:endParaRPr lang="en-US"/>
        </a:p>
      </dgm:t>
    </dgm:pt>
    <dgm:pt modelId="{7DC19E99-2BD2-4BF0-A844-CA40952DA95D}">
      <dgm:prSet/>
      <dgm:spPr/>
      <dgm:t>
        <a:bodyPr/>
        <a:lstStyle/>
        <a:p>
          <a:r>
            <a:rPr lang="es-PR" noProof="0" dirty="0" smtClean="0"/>
            <a:t>Calendario.</a:t>
          </a:r>
          <a:endParaRPr lang="es-PR" noProof="0" dirty="0"/>
        </a:p>
      </dgm:t>
    </dgm:pt>
    <dgm:pt modelId="{B6C3BD6F-02CC-439E-B782-BB1FCBD58567}" type="parTrans" cxnId="{98055759-88D0-40AC-AFD9-4228BECDCC00}">
      <dgm:prSet/>
      <dgm:spPr/>
      <dgm:t>
        <a:bodyPr/>
        <a:lstStyle/>
        <a:p>
          <a:endParaRPr lang="en-US"/>
        </a:p>
      </dgm:t>
    </dgm:pt>
    <dgm:pt modelId="{00A6F9FF-15FA-4CBA-965A-3A1388083CC1}" type="sibTrans" cxnId="{98055759-88D0-40AC-AFD9-4228BECDCC00}">
      <dgm:prSet/>
      <dgm:spPr/>
      <dgm:t>
        <a:bodyPr/>
        <a:lstStyle/>
        <a:p>
          <a:endParaRPr lang="en-US"/>
        </a:p>
      </dgm:t>
    </dgm:pt>
    <dgm:pt modelId="{E19AE05F-31AD-4FAD-8A6F-6C634E2214B0}">
      <dgm:prSet/>
      <dgm:spPr/>
      <dgm:t>
        <a:bodyPr/>
        <a:lstStyle/>
        <a:p>
          <a:r>
            <a:rPr lang="es-PR" noProof="0" dirty="0" smtClean="0"/>
            <a:t>Proceso de entrenamiento.</a:t>
          </a:r>
          <a:endParaRPr lang="es-PR" noProof="0" dirty="0"/>
        </a:p>
      </dgm:t>
    </dgm:pt>
    <dgm:pt modelId="{5894E2F2-9B0C-4129-9626-82BAF4318A10}" type="parTrans" cxnId="{8A0A33FD-F6F5-4C5D-8B5E-370C43AC92E2}">
      <dgm:prSet/>
      <dgm:spPr/>
      <dgm:t>
        <a:bodyPr/>
        <a:lstStyle/>
        <a:p>
          <a:endParaRPr lang="en-US"/>
        </a:p>
      </dgm:t>
    </dgm:pt>
    <dgm:pt modelId="{E2796D51-B976-4A48-BE94-DB9805F4AA5F}" type="sibTrans" cxnId="{8A0A33FD-F6F5-4C5D-8B5E-370C43AC92E2}">
      <dgm:prSet/>
      <dgm:spPr/>
      <dgm:t>
        <a:bodyPr/>
        <a:lstStyle/>
        <a:p>
          <a:endParaRPr lang="en-US"/>
        </a:p>
      </dgm:t>
    </dgm:pt>
    <dgm:pt modelId="{65FED2DA-0ACF-437F-B601-54517F1E080C}">
      <dgm:prSet/>
      <dgm:spPr/>
      <dgm:t>
        <a:bodyPr/>
        <a:lstStyle/>
        <a:p>
          <a:r>
            <a:rPr lang="es-PR" noProof="0" dirty="0" smtClean="0"/>
            <a:t>Chat.</a:t>
          </a:r>
          <a:endParaRPr lang="es-PR" noProof="0" dirty="0"/>
        </a:p>
      </dgm:t>
    </dgm:pt>
    <dgm:pt modelId="{FE4F9B40-4578-4CC1-897A-4A28E40FEC43}" type="parTrans" cxnId="{93F86A29-3AFB-40EC-8246-4B96085922CF}">
      <dgm:prSet/>
      <dgm:spPr/>
      <dgm:t>
        <a:bodyPr/>
        <a:lstStyle/>
        <a:p>
          <a:endParaRPr lang="en-US"/>
        </a:p>
      </dgm:t>
    </dgm:pt>
    <dgm:pt modelId="{C52E7AE5-4CFC-4B58-9303-27DAA833379E}" type="sibTrans" cxnId="{93F86A29-3AFB-40EC-8246-4B96085922CF}">
      <dgm:prSet/>
      <dgm:spPr/>
      <dgm:t>
        <a:bodyPr/>
        <a:lstStyle/>
        <a:p>
          <a:endParaRPr lang="en-US"/>
        </a:p>
      </dgm:t>
    </dgm:pt>
    <dgm:pt modelId="{E0E95693-F41B-4C81-A270-E11A8B99DE07}">
      <dgm:prSet/>
      <dgm:spPr/>
      <dgm:t>
        <a:bodyPr/>
        <a:lstStyle/>
        <a:p>
          <a:r>
            <a:rPr lang="es-PR" noProof="0" dirty="0" smtClean="0"/>
            <a:t>Audio y video (Video Conferencias vía Web).</a:t>
          </a:r>
          <a:endParaRPr lang="es-PR" noProof="0" dirty="0"/>
        </a:p>
      </dgm:t>
    </dgm:pt>
    <dgm:pt modelId="{1BDFD969-D55A-4319-BF5C-50D61D28C939}" type="parTrans" cxnId="{DB0C7804-6627-4182-8CF6-0B083055DDE3}">
      <dgm:prSet/>
      <dgm:spPr/>
      <dgm:t>
        <a:bodyPr/>
        <a:lstStyle/>
        <a:p>
          <a:endParaRPr lang="en-US"/>
        </a:p>
      </dgm:t>
    </dgm:pt>
    <dgm:pt modelId="{A92FEDC1-16AA-4E01-80BD-5E6741AD7660}" type="sibTrans" cxnId="{DB0C7804-6627-4182-8CF6-0B083055DDE3}">
      <dgm:prSet/>
      <dgm:spPr/>
      <dgm:t>
        <a:bodyPr/>
        <a:lstStyle/>
        <a:p>
          <a:endParaRPr lang="en-US"/>
        </a:p>
      </dgm:t>
    </dgm:pt>
    <dgm:pt modelId="{3E3F1F32-D1FD-4751-BC28-5EF169F66327}">
      <dgm:prSet/>
      <dgm:spPr/>
      <dgm:t>
        <a:bodyPr/>
        <a:lstStyle/>
        <a:p>
          <a:r>
            <a:rPr lang="es-PR" noProof="0" dirty="0" smtClean="0"/>
            <a:t>Pruebas y guardar registros.</a:t>
          </a:r>
          <a:endParaRPr lang="es-PR" noProof="0" dirty="0"/>
        </a:p>
      </dgm:t>
    </dgm:pt>
    <dgm:pt modelId="{088CC82B-2DDA-4EDA-957F-0001092DEE6B}" type="parTrans" cxnId="{3188F8D2-16F5-47E9-B824-BB8E33BFDEA5}">
      <dgm:prSet/>
      <dgm:spPr/>
      <dgm:t>
        <a:bodyPr/>
        <a:lstStyle/>
        <a:p>
          <a:endParaRPr lang="en-US"/>
        </a:p>
      </dgm:t>
    </dgm:pt>
    <dgm:pt modelId="{14E89116-388D-4F11-B02E-E18DBC37E8EE}" type="sibTrans" cxnId="{3188F8D2-16F5-47E9-B824-BB8E33BFDEA5}">
      <dgm:prSet/>
      <dgm:spPr/>
      <dgm:t>
        <a:bodyPr/>
        <a:lstStyle/>
        <a:p>
          <a:endParaRPr lang="en-US"/>
        </a:p>
      </dgm:t>
    </dgm:pt>
    <dgm:pt modelId="{5AB85424-35C8-4E9F-84EB-7A6381B751A3}">
      <dgm:prSet/>
      <dgm:spPr/>
      <dgm:t>
        <a:bodyPr/>
        <a:lstStyle/>
        <a:p>
          <a:r>
            <a:rPr lang="es-PR" noProof="0" dirty="0" smtClean="0"/>
            <a:t>Navegabilidad.</a:t>
          </a:r>
          <a:endParaRPr lang="es-PR" noProof="0" dirty="0"/>
        </a:p>
      </dgm:t>
    </dgm:pt>
    <dgm:pt modelId="{5E6F6FC0-7E22-44E7-AA3C-425C9E89983B}" type="parTrans" cxnId="{909F5569-7DF5-4D00-B04B-82A02131265A}">
      <dgm:prSet/>
      <dgm:spPr/>
      <dgm:t>
        <a:bodyPr/>
        <a:lstStyle/>
        <a:p>
          <a:endParaRPr lang="en-US"/>
        </a:p>
      </dgm:t>
    </dgm:pt>
    <dgm:pt modelId="{FEDFAF7E-8D17-4A8E-A9A2-7ED306AA1322}" type="sibTrans" cxnId="{909F5569-7DF5-4D00-B04B-82A02131265A}">
      <dgm:prSet/>
      <dgm:spPr/>
      <dgm:t>
        <a:bodyPr/>
        <a:lstStyle/>
        <a:p>
          <a:endParaRPr lang="en-US"/>
        </a:p>
      </dgm:t>
    </dgm:pt>
    <dgm:pt modelId="{681644E0-2913-46C4-8B5A-4D8616A48698}">
      <dgm:prSet/>
      <dgm:spPr/>
      <dgm:t>
        <a:bodyPr/>
        <a:lstStyle/>
        <a:p>
          <a:r>
            <a:rPr lang="es-PR" noProof="0" dirty="0" smtClean="0"/>
            <a:t>Importación y Exportación.</a:t>
          </a:r>
          <a:endParaRPr lang="es-PR" noProof="0" dirty="0"/>
        </a:p>
      </dgm:t>
    </dgm:pt>
    <dgm:pt modelId="{F64A31F7-9947-4A01-8105-B4363D0ED68D}" type="parTrans" cxnId="{A0E2A4B3-2B41-403F-B8D9-8901195E11AB}">
      <dgm:prSet/>
      <dgm:spPr/>
      <dgm:t>
        <a:bodyPr/>
        <a:lstStyle/>
        <a:p>
          <a:endParaRPr lang="en-US"/>
        </a:p>
      </dgm:t>
    </dgm:pt>
    <dgm:pt modelId="{666397ED-882F-46D5-A7F3-BF84A61065E6}" type="sibTrans" cxnId="{A0E2A4B3-2B41-403F-B8D9-8901195E11AB}">
      <dgm:prSet/>
      <dgm:spPr/>
      <dgm:t>
        <a:bodyPr/>
        <a:lstStyle/>
        <a:p>
          <a:endParaRPr lang="en-US"/>
        </a:p>
      </dgm:t>
    </dgm:pt>
    <dgm:pt modelId="{58C6CC13-2487-43B1-8BE5-3C14D3171942}">
      <dgm:prSet/>
      <dgm:spPr/>
      <dgm:t>
        <a:bodyPr/>
        <a:lstStyle/>
        <a:p>
          <a:r>
            <a:rPr lang="es-PR" noProof="0" dirty="0" smtClean="0"/>
            <a:t>Foros</a:t>
          </a:r>
          <a:endParaRPr lang="es-PR" noProof="0" dirty="0"/>
        </a:p>
      </dgm:t>
    </dgm:pt>
    <dgm:pt modelId="{96F868DE-65E5-4037-98F5-F56A947EECDA}" type="parTrans" cxnId="{4ADC39FB-4F46-43F7-8854-ACE17BC7AA2B}">
      <dgm:prSet/>
      <dgm:spPr/>
      <dgm:t>
        <a:bodyPr/>
        <a:lstStyle/>
        <a:p>
          <a:endParaRPr lang="en-US"/>
        </a:p>
      </dgm:t>
    </dgm:pt>
    <dgm:pt modelId="{57E45949-126F-491F-8456-8B0D94393072}" type="sibTrans" cxnId="{4ADC39FB-4F46-43F7-8854-ACE17BC7AA2B}">
      <dgm:prSet/>
      <dgm:spPr/>
      <dgm:t>
        <a:bodyPr/>
        <a:lstStyle/>
        <a:p>
          <a:endParaRPr lang="en-US"/>
        </a:p>
      </dgm:t>
    </dgm:pt>
    <dgm:pt modelId="{122A2117-DF99-44DB-8F88-D1FDD90C9923}">
      <dgm:prSet/>
      <dgm:spPr/>
      <dgm:t>
        <a:bodyPr/>
        <a:lstStyle/>
        <a:p>
          <a:r>
            <a:rPr lang="es-PR" noProof="0" dirty="0" smtClean="0"/>
            <a:t>Promueve documentos en plantillas </a:t>
          </a:r>
          <a:r>
            <a:rPr lang="es-PR" i="1" noProof="0" dirty="0" smtClean="0"/>
            <a:t>(</a:t>
          </a:r>
          <a:r>
            <a:rPr lang="es-PR" i="1" noProof="0" dirty="0" err="1" smtClean="0"/>
            <a:t>Power</a:t>
          </a:r>
          <a:r>
            <a:rPr lang="es-PR" i="1" noProof="0" dirty="0" smtClean="0"/>
            <a:t> Point</a:t>
          </a:r>
          <a:r>
            <a:rPr lang="es-PR" noProof="0" dirty="0" smtClean="0"/>
            <a:t>).</a:t>
          </a:r>
          <a:endParaRPr lang="es-PR" noProof="0" dirty="0"/>
        </a:p>
      </dgm:t>
    </dgm:pt>
    <dgm:pt modelId="{8298026E-9205-4DF7-9C24-E76DBC294A8E}" type="parTrans" cxnId="{73696584-BFD6-4651-817E-E6E0D69BEA19}">
      <dgm:prSet/>
      <dgm:spPr/>
      <dgm:t>
        <a:bodyPr/>
        <a:lstStyle/>
        <a:p>
          <a:endParaRPr lang="en-US"/>
        </a:p>
      </dgm:t>
    </dgm:pt>
    <dgm:pt modelId="{F50F9C4F-F324-462D-983C-2CF8B109923D}" type="sibTrans" cxnId="{73696584-BFD6-4651-817E-E6E0D69BEA19}">
      <dgm:prSet/>
      <dgm:spPr/>
      <dgm:t>
        <a:bodyPr/>
        <a:lstStyle/>
        <a:p>
          <a:endParaRPr lang="en-US"/>
        </a:p>
      </dgm:t>
    </dgm:pt>
    <dgm:pt modelId="{A1155AF4-C3FE-4D1F-B391-62769B125310}">
      <dgm:prSet/>
      <dgm:spPr/>
      <dgm:t>
        <a:bodyPr/>
        <a:lstStyle/>
        <a:p>
          <a:r>
            <a:rPr lang="es-PR" noProof="0" dirty="0" smtClean="0"/>
            <a:t>Trabajos.</a:t>
          </a:r>
          <a:endParaRPr lang="es-PR" noProof="0" dirty="0"/>
        </a:p>
      </dgm:t>
    </dgm:pt>
    <dgm:pt modelId="{72168A75-08DF-4C8E-8A6C-E331A81AF58E}" type="parTrans" cxnId="{AF70D659-A318-47D1-BC7C-23D4F79D8794}">
      <dgm:prSet/>
      <dgm:spPr/>
      <dgm:t>
        <a:bodyPr/>
        <a:lstStyle/>
        <a:p>
          <a:endParaRPr lang="en-US"/>
        </a:p>
      </dgm:t>
    </dgm:pt>
    <dgm:pt modelId="{04A5D70A-188A-4ACD-B4CB-E1A8CEF9EAC0}" type="sibTrans" cxnId="{AF70D659-A318-47D1-BC7C-23D4F79D8794}">
      <dgm:prSet/>
      <dgm:spPr/>
      <dgm:t>
        <a:bodyPr/>
        <a:lstStyle/>
        <a:p>
          <a:endParaRPr lang="en-US"/>
        </a:p>
      </dgm:t>
    </dgm:pt>
    <dgm:pt modelId="{60765673-0533-4345-AA60-97B15655F20D}">
      <dgm:prSet/>
      <dgm:spPr/>
      <dgm:t>
        <a:bodyPr/>
        <a:lstStyle/>
        <a:p>
          <a:r>
            <a:rPr lang="es-PR" noProof="0" dirty="0" smtClean="0"/>
            <a:t>Blogs.</a:t>
          </a:r>
          <a:endParaRPr lang="es-PR" noProof="0" dirty="0"/>
        </a:p>
      </dgm:t>
    </dgm:pt>
    <dgm:pt modelId="{2153251E-14EE-434B-A631-0BA85F32C7E2}" type="parTrans" cxnId="{B4795A8B-AC7C-43EC-8707-F875CF30CAB9}">
      <dgm:prSet/>
      <dgm:spPr/>
      <dgm:t>
        <a:bodyPr/>
        <a:lstStyle/>
        <a:p>
          <a:endParaRPr lang="en-US"/>
        </a:p>
      </dgm:t>
    </dgm:pt>
    <dgm:pt modelId="{0E2C1F77-4528-4A3B-8BB5-3C9C96591AEA}" type="sibTrans" cxnId="{B4795A8B-AC7C-43EC-8707-F875CF30CAB9}">
      <dgm:prSet/>
      <dgm:spPr/>
      <dgm:t>
        <a:bodyPr/>
        <a:lstStyle/>
        <a:p>
          <a:endParaRPr lang="en-US"/>
        </a:p>
      </dgm:t>
    </dgm:pt>
    <dgm:pt modelId="{285E4A28-429C-4211-9E30-021A4B67202C}">
      <dgm:prSet/>
      <dgm:spPr/>
      <dgm:t>
        <a:bodyPr/>
        <a:lstStyle/>
        <a:p>
          <a:r>
            <a:rPr lang="es-PR" noProof="0" dirty="0" smtClean="0"/>
            <a:t>Anuncios. </a:t>
          </a:r>
          <a:endParaRPr lang="es-PR" noProof="0" dirty="0"/>
        </a:p>
      </dgm:t>
    </dgm:pt>
    <dgm:pt modelId="{D4F5D7BC-929A-4F0F-A2E5-537FA093CBAD}" type="parTrans" cxnId="{ADA91FF0-E482-48A8-9878-0428574D479D}">
      <dgm:prSet/>
      <dgm:spPr/>
      <dgm:t>
        <a:bodyPr/>
        <a:lstStyle/>
        <a:p>
          <a:endParaRPr lang="en-US"/>
        </a:p>
      </dgm:t>
    </dgm:pt>
    <dgm:pt modelId="{1AFDCD69-2DB7-497D-A348-3C61235C1D7E}" type="sibTrans" cxnId="{ADA91FF0-E482-48A8-9878-0428574D479D}">
      <dgm:prSet/>
      <dgm:spPr/>
      <dgm:t>
        <a:bodyPr/>
        <a:lstStyle/>
        <a:p>
          <a:endParaRPr lang="en-US"/>
        </a:p>
      </dgm:t>
    </dgm:pt>
    <dgm:pt modelId="{0E2DC844-A312-42E8-A3D6-2F9CF949D363}">
      <dgm:prSet/>
      <dgm:spPr/>
      <dgm:t>
        <a:bodyPr/>
        <a:lstStyle/>
        <a:p>
          <a:r>
            <a:rPr lang="es-PR" noProof="0" dirty="0" smtClean="0"/>
            <a:t>Glosario.</a:t>
          </a:r>
          <a:endParaRPr lang="es-PR" noProof="0" dirty="0"/>
        </a:p>
      </dgm:t>
    </dgm:pt>
    <dgm:pt modelId="{F72001D1-37A0-4246-9647-04A4AA1DA161}" type="parTrans" cxnId="{B8906BD0-7F3F-47E9-8EFA-6DEBACC568A1}">
      <dgm:prSet/>
      <dgm:spPr/>
      <dgm:t>
        <a:bodyPr/>
        <a:lstStyle/>
        <a:p>
          <a:endParaRPr lang="en-US"/>
        </a:p>
      </dgm:t>
    </dgm:pt>
    <dgm:pt modelId="{B9581AE3-FF82-4D54-B749-B317D2A5D71E}" type="sibTrans" cxnId="{B8906BD0-7F3F-47E9-8EFA-6DEBACC568A1}">
      <dgm:prSet/>
      <dgm:spPr/>
      <dgm:t>
        <a:bodyPr/>
        <a:lstStyle/>
        <a:p>
          <a:endParaRPr lang="en-US"/>
        </a:p>
      </dgm:t>
    </dgm:pt>
    <dgm:pt modelId="{D3B9A563-5C2B-4169-B9D2-654A6D8FC22B}">
      <dgm:prSet/>
      <dgm:spPr/>
      <dgm:t>
        <a:bodyPr/>
        <a:lstStyle/>
        <a:p>
          <a:r>
            <a:rPr lang="es-PR" noProof="0" dirty="0" smtClean="0"/>
            <a:t>Notas personales.</a:t>
          </a:r>
          <a:endParaRPr lang="es-PR" noProof="0" dirty="0"/>
        </a:p>
      </dgm:t>
    </dgm:pt>
    <dgm:pt modelId="{BCA217F3-FA5F-4296-ADF0-BC602475BF85}" type="parTrans" cxnId="{7A8575EF-6B28-40C1-AA63-0D6CCFC00F31}">
      <dgm:prSet/>
      <dgm:spPr/>
      <dgm:t>
        <a:bodyPr/>
        <a:lstStyle/>
        <a:p>
          <a:endParaRPr lang="en-US"/>
        </a:p>
      </dgm:t>
    </dgm:pt>
    <dgm:pt modelId="{C2D1FDC3-7D31-4128-8E34-3F5EC64C41ED}" type="sibTrans" cxnId="{7A8575EF-6B28-40C1-AA63-0D6CCFC00F31}">
      <dgm:prSet/>
      <dgm:spPr/>
      <dgm:t>
        <a:bodyPr/>
        <a:lstStyle/>
        <a:p>
          <a:endParaRPr lang="en-US"/>
        </a:p>
      </dgm:t>
    </dgm:pt>
    <dgm:pt modelId="{51582957-D75B-462A-8F26-399A6BFFC320}">
      <dgm:prSet/>
      <dgm:spPr/>
      <dgm:t>
        <a:bodyPr/>
        <a:lstStyle/>
        <a:p>
          <a:r>
            <a:rPr lang="es-PR" noProof="0" dirty="0" smtClean="0"/>
            <a:t>Encuestas.</a:t>
          </a:r>
          <a:endParaRPr lang="es-PR" noProof="0" dirty="0"/>
        </a:p>
      </dgm:t>
    </dgm:pt>
    <dgm:pt modelId="{27493559-B966-490D-9023-EFC6F69593CE}" type="parTrans" cxnId="{FD73D6A8-6E24-4C15-8C2C-24CF44E93015}">
      <dgm:prSet/>
      <dgm:spPr/>
      <dgm:t>
        <a:bodyPr/>
        <a:lstStyle/>
        <a:p>
          <a:endParaRPr lang="en-US"/>
        </a:p>
      </dgm:t>
    </dgm:pt>
    <dgm:pt modelId="{66A92D64-4A07-4FBB-BEB2-E446FD4BA64E}" type="sibTrans" cxnId="{FD73D6A8-6E24-4C15-8C2C-24CF44E93015}">
      <dgm:prSet/>
      <dgm:spPr/>
      <dgm:t>
        <a:bodyPr/>
        <a:lstStyle/>
        <a:p>
          <a:endParaRPr lang="en-US"/>
        </a:p>
      </dgm:t>
    </dgm:pt>
    <dgm:pt modelId="{8492E537-C538-441E-B3C8-FBA0C52D554E}">
      <dgm:prSet/>
      <dgm:spPr/>
      <dgm:t>
        <a:bodyPr/>
        <a:lstStyle/>
        <a:p>
          <a:r>
            <a:rPr lang="es-PR" noProof="0" dirty="0" smtClean="0"/>
            <a:t>Reserva de matrícula y sesiones al usuario.</a:t>
          </a:r>
          <a:endParaRPr lang="es-PR" noProof="0" dirty="0"/>
        </a:p>
      </dgm:t>
    </dgm:pt>
    <dgm:pt modelId="{3C154EF4-B130-4F60-87C9-CA6EE7E0E99E}" type="parTrans" cxnId="{54874269-10CA-442E-83E9-09937600B446}">
      <dgm:prSet/>
      <dgm:spPr/>
      <dgm:t>
        <a:bodyPr/>
        <a:lstStyle/>
        <a:p>
          <a:endParaRPr lang="en-US"/>
        </a:p>
      </dgm:t>
    </dgm:pt>
    <dgm:pt modelId="{3DE2AEA1-E50F-416A-BE5D-E9C9C84A211A}" type="sibTrans" cxnId="{54874269-10CA-442E-83E9-09937600B446}">
      <dgm:prSet/>
      <dgm:spPr/>
      <dgm:t>
        <a:bodyPr/>
        <a:lstStyle/>
        <a:p>
          <a:endParaRPr lang="en-US"/>
        </a:p>
      </dgm:t>
    </dgm:pt>
    <dgm:pt modelId="{0F6AE486-7B1B-4651-911E-2C670F86FB95}">
      <dgm:prSet/>
      <dgm:spPr/>
      <dgm:t>
        <a:bodyPr/>
        <a:lstStyle/>
        <a:p>
          <a:r>
            <a:rPr lang="es-PR" noProof="0" dirty="0" smtClean="0"/>
            <a:t>Se destacan las características de usabilidad y confiabilidad.</a:t>
          </a:r>
          <a:endParaRPr lang="es-PR" noProof="0" dirty="0"/>
        </a:p>
      </dgm:t>
    </dgm:pt>
    <dgm:pt modelId="{AAE798BD-4F2A-4EBE-BBF6-F86A414080FF}" type="parTrans" cxnId="{09205E06-B3D7-418D-A7B1-CED8643D41F3}">
      <dgm:prSet/>
      <dgm:spPr/>
      <dgm:t>
        <a:bodyPr/>
        <a:lstStyle/>
        <a:p>
          <a:endParaRPr lang="en-US"/>
        </a:p>
      </dgm:t>
    </dgm:pt>
    <dgm:pt modelId="{F42FFBE9-5117-46E8-A591-573B217E7379}" type="sibTrans" cxnId="{09205E06-B3D7-418D-A7B1-CED8643D41F3}">
      <dgm:prSet/>
      <dgm:spPr/>
      <dgm:t>
        <a:bodyPr/>
        <a:lstStyle/>
        <a:p>
          <a:endParaRPr lang="en-US"/>
        </a:p>
      </dgm:t>
    </dgm:pt>
    <dgm:pt modelId="{79F5E5BD-A468-44D9-8E83-CCC950CE6EF7}">
      <dgm:prSet/>
      <dgm:spPr/>
      <dgm:t>
        <a:bodyPr/>
        <a:lstStyle/>
        <a:p>
          <a:r>
            <a:rPr lang="es-PR" noProof="0" dirty="0" smtClean="0"/>
            <a:t>Alta modularidad y tecnología</a:t>
          </a:r>
          <a:r>
            <a:rPr lang="en-US" dirty="0" smtClean="0"/>
            <a:t>.</a:t>
          </a:r>
          <a:endParaRPr lang="en-US" dirty="0"/>
        </a:p>
      </dgm:t>
    </dgm:pt>
    <dgm:pt modelId="{B8A9EC31-E401-47BB-B359-FF082E7634DE}" type="parTrans" cxnId="{A3C2999F-1944-449B-BC9D-C021B7BD1392}">
      <dgm:prSet/>
      <dgm:spPr/>
      <dgm:t>
        <a:bodyPr/>
        <a:lstStyle/>
        <a:p>
          <a:endParaRPr lang="en-US"/>
        </a:p>
      </dgm:t>
    </dgm:pt>
    <dgm:pt modelId="{FDE9F9C0-74FC-4700-B271-6A1A20667C1F}" type="sibTrans" cxnId="{A3C2999F-1944-449B-BC9D-C021B7BD1392}">
      <dgm:prSet/>
      <dgm:spPr/>
      <dgm:t>
        <a:bodyPr/>
        <a:lstStyle/>
        <a:p>
          <a:endParaRPr lang="en-US"/>
        </a:p>
      </dgm:t>
    </dgm:pt>
    <dgm:pt modelId="{A580561E-4F57-410E-B301-7CD4A090DF96}">
      <dgm:prSet/>
      <dgm:spPr/>
      <dgm:t>
        <a:bodyPr/>
        <a:lstStyle/>
        <a:p>
          <a:r>
            <a:rPr lang="es-ES" dirty="0" smtClean="0"/>
            <a:t>Requerir mucho tiempo al tutor para manejar la variedad de herramientas.</a:t>
          </a:r>
          <a:endParaRPr lang="en-US" dirty="0"/>
        </a:p>
      </dgm:t>
    </dgm:pt>
    <dgm:pt modelId="{C81DAF1E-D777-41C4-B0FD-756354B18355}" type="parTrans" cxnId="{466E630B-10DF-4B8B-8B83-A0D40090D85C}">
      <dgm:prSet/>
      <dgm:spPr/>
      <dgm:t>
        <a:bodyPr/>
        <a:lstStyle/>
        <a:p>
          <a:endParaRPr lang="en-US"/>
        </a:p>
      </dgm:t>
    </dgm:pt>
    <dgm:pt modelId="{06B70958-D0F1-459E-8D26-C355D1579B94}" type="sibTrans" cxnId="{466E630B-10DF-4B8B-8B83-A0D40090D85C}">
      <dgm:prSet/>
      <dgm:spPr/>
      <dgm:t>
        <a:bodyPr/>
        <a:lstStyle/>
        <a:p>
          <a:endParaRPr lang="en-US"/>
        </a:p>
      </dgm:t>
    </dgm:pt>
    <dgm:pt modelId="{42DA106B-A8E4-467B-807B-5335F780E577}">
      <dgm:prSet/>
      <dgm:spPr/>
      <dgm:t>
        <a:bodyPr/>
        <a:lstStyle/>
        <a:p>
          <a:r>
            <a:rPr lang="es-PR" noProof="0" dirty="0" smtClean="0"/>
            <a:t>Carece documentación para usuarios. </a:t>
          </a:r>
          <a:endParaRPr lang="es-PR" noProof="0" dirty="0"/>
        </a:p>
      </dgm:t>
    </dgm:pt>
    <dgm:pt modelId="{99CCCC7B-CEB0-4BAD-A9B2-455E4119633E}" type="parTrans" cxnId="{347DF49E-36A1-478F-B7AD-8769341DA35C}">
      <dgm:prSet/>
      <dgm:spPr/>
      <dgm:t>
        <a:bodyPr/>
        <a:lstStyle/>
        <a:p>
          <a:endParaRPr lang="en-US"/>
        </a:p>
      </dgm:t>
    </dgm:pt>
    <dgm:pt modelId="{8AC21F77-B03C-41EE-9FA8-AC7AE75630C5}" type="sibTrans" cxnId="{347DF49E-36A1-478F-B7AD-8769341DA35C}">
      <dgm:prSet/>
      <dgm:spPr/>
      <dgm:t>
        <a:bodyPr/>
        <a:lstStyle/>
        <a:p>
          <a:endParaRPr lang="en-US"/>
        </a:p>
      </dgm:t>
    </dgm:pt>
    <dgm:pt modelId="{3349205D-35B9-496E-B272-F71019915B84}">
      <dgm:prSet/>
      <dgm:spPr/>
      <dgm:t>
        <a:bodyPr/>
        <a:lstStyle/>
        <a:p>
          <a:r>
            <a:rPr lang="es-PR" noProof="0" dirty="0" smtClean="0"/>
            <a:t>No posee herramientas de búsqueda.</a:t>
          </a:r>
          <a:endParaRPr lang="es-PR" noProof="0" dirty="0"/>
        </a:p>
      </dgm:t>
    </dgm:pt>
    <dgm:pt modelId="{18E4DA8A-C409-40E4-B44A-53791424AA95}" type="parTrans" cxnId="{E21ADA34-F963-4C8A-AFF9-95A6163980C0}">
      <dgm:prSet/>
      <dgm:spPr/>
      <dgm:t>
        <a:bodyPr/>
        <a:lstStyle/>
        <a:p>
          <a:endParaRPr lang="en-US"/>
        </a:p>
      </dgm:t>
    </dgm:pt>
    <dgm:pt modelId="{2226F96B-1B9D-451B-AF0C-2879AAEC6228}" type="sibTrans" cxnId="{E21ADA34-F963-4C8A-AFF9-95A6163980C0}">
      <dgm:prSet/>
      <dgm:spPr/>
      <dgm:t>
        <a:bodyPr/>
        <a:lstStyle/>
        <a:p>
          <a:endParaRPr lang="en-US"/>
        </a:p>
      </dgm:t>
    </dgm:pt>
    <dgm:pt modelId="{8E3BDC6E-C323-4832-B2A4-9E20A8C1C9AA}">
      <dgm:prSet/>
      <dgm:spPr/>
      <dgm:t>
        <a:bodyPr/>
        <a:lstStyle/>
        <a:p>
          <a:r>
            <a:rPr lang="es-PR" noProof="0" dirty="0" smtClean="0"/>
            <a:t>Mejorar herramientas de creación de contenidos.</a:t>
          </a:r>
          <a:endParaRPr lang="es-PR" noProof="0" dirty="0"/>
        </a:p>
      </dgm:t>
    </dgm:pt>
    <dgm:pt modelId="{A727AF27-8CE5-41F1-A713-7DB3B222EB96}" type="parTrans" cxnId="{7BB5CDE1-EACE-4C40-A96E-8121E1FA7238}">
      <dgm:prSet/>
      <dgm:spPr/>
      <dgm:t>
        <a:bodyPr/>
        <a:lstStyle/>
        <a:p>
          <a:endParaRPr lang="en-US"/>
        </a:p>
      </dgm:t>
    </dgm:pt>
    <dgm:pt modelId="{0C6C67BF-6687-43E3-8B94-0EB4E817D409}" type="sibTrans" cxnId="{7BB5CDE1-EACE-4C40-A96E-8121E1FA7238}">
      <dgm:prSet/>
      <dgm:spPr/>
      <dgm:t>
        <a:bodyPr/>
        <a:lstStyle/>
        <a:p>
          <a:endParaRPr lang="en-US"/>
        </a:p>
      </dgm:t>
    </dgm:pt>
    <dgm:pt modelId="{DE7B07CD-B58D-4B25-A3E1-3CC703102098}" type="pres">
      <dgm:prSet presAssocID="{D9F56EB2-EC86-4088-8FE9-F9A65F56F3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156D7F-A92F-4626-8734-3948B826F748}" type="pres">
      <dgm:prSet presAssocID="{B51BF9AA-B3AB-49E7-865A-5D33980ED246}" presName="composite" presStyleCnt="0"/>
      <dgm:spPr/>
    </dgm:pt>
    <dgm:pt modelId="{0A8A8421-2BB2-410F-9431-17C3AC775051}" type="pres">
      <dgm:prSet presAssocID="{B51BF9AA-B3AB-49E7-865A-5D33980ED24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D9FFE-A6DF-47D4-966A-6AF999E43883}" type="pres">
      <dgm:prSet presAssocID="{B51BF9AA-B3AB-49E7-865A-5D33980ED24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990A0-BB2C-4197-B972-9D2860053BE5}" type="pres">
      <dgm:prSet presAssocID="{EEF117CA-17C4-4483-8C9D-40868A04D81D}" presName="space" presStyleCnt="0"/>
      <dgm:spPr/>
    </dgm:pt>
    <dgm:pt modelId="{ED193552-3400-4521-A2B9-6DAC2F482973}" type="pres">
      <dgm:prSet presAssocID="{A5342F76-4173-4739-90C0-E91CDD09C9F9}" presName="composite" presStyleCnt="0"/>
      <dgm:spPr/>
    </dgm:pt>
    <dgm:pt modelId="{FE8D4A5A-96C1-4EEA-BBE0-6D3F532551C8}" type="pres">
      <dgm:prSet presAssocID="{A5342F76-4173-4739-90C0-E91CDD09C9F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845F6-80A5-4D3C-81A1-1E3AD600DA5F}" type="pres">
      <dgm:prSet presAssocID="{A5342F76-4173-4739-90C0-E91CDD09C9F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F03BE-E72B-4A87-BE35-F8DE9EC5F099}" type="pres">
      <dgm:prSet presAssocID="{5EB9CE8C-0400-405F-BE3D-B10B9A9F2C67}" presName="space" presStyleCnt="0"/>
      <dgm:spPr/>
    </dgm:pt>
    <dgm:pt modelId="{DA312E70-8B41-4B6C-997D-09DFB7D781FE}" type="pres">
      <dgm:prSet presAssocID="{A7EBA664-0FB2-4F1C-9782-7706695C024D}" presName="composite" presStyleCnt="0"/>
      <dgm:spPr/>
    </dgm:pt>
    <dgm:pt modelId="{E18219D5-8C9E-4F6A-A59D-A1A39A8FCDE2}" type="pres">
      <dgm:prSet presAssocID="{A7EBA664-0FB2-4F1C-9782-7706695C02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510F8-8E59-44AD-8B32-4F123AFCD853}" type="pres">
      <dgm:prSet presAssocID="{A7EBA664-0FB2-4F1C-9782-7706695C024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C7804-6627-4182-8CF6-0B083055DDE3}" srcId="{1377A589-5976-4F4E-AE65-1B4D4D4281DE}" destId="{E0E95693-F41B-4C81-A270-E11A8B99DE07}" srcOrd="3" destOrd="0" parTransId="{1BDFD969-D55A-4319-BF5C-50D61D28C939}" sibTransId="{A92FEDC1-16AA-4E01-80BD-5E6741AD7660}"/>
    <dgm:cxn modelId="{8C1823DD-E2B8-434E-903F-3A41935388F2}" type="presOf" srcId="{CB38281D-B69B-4CC7-87AF-BEE072E45335}" destId="{719D9FFE-A6DF-47D4-966A-6AF999E43883}" srcOrd="0" destOrd="1" presId="urn:microsoft.com/office/officeart/2005/8/layout/hList1"/>
    <dgm:cxn modelId="{54874269-10CA-442E-83E9-09937600B446}" srcId="{1377A589-5976-4F4E-AE65-1B4D4D4281DE}" destId="{8492E537-C538-441E-B3C8-FBA0C52D554E}" srcOrd="15" destOrd="0" parTransId="{3C154EF4-B130-4F60-87C9-CA6EE7E0E99E}" sibTransId="{3DE2AEA1-E50F-416A-BE5D-E9C9C84A211A}"/>
    <dgm:cxn modelId="{0181644A-3BA7-4496-8AAC-AB9DD693D28E}" type="presOf" srcId="{51582957-D75B-462A-8F26-399A6BFFC320}" destId="{719D9FFE-A6DF-47D4-966A-6AF999E43883}" srcOrd="0" destOrd="17" presId="urn:microsoft.com/office/officeart/2005/8/layout/hList1"/>
    <dgm:cxn modelId="{BAFF1026-7AB4-4382-B6FF-4E6D37F8DB93}" srcId="{A7EBA664-0FB2-4F1C-9782-7706695C024D}" destId="{9DAE92EF-4BBF-4BC7-9EA0-1226D0E3C95A}" srcOrd="0" destOrd="0" parTransId="{EA7BB443-4260-4020-BD25-195EE3A65EC9}" sibTransId="{36B61651-8206-4459-8A6F-C9443AA60222}"/>
    <dgm:cxn modelId="{4ADC39FB-4F46-43F7-8854-ACE17BC7AA2B}" srcId="{1377A589-5976-4F4E-AE65-1B4D4D4281DE}" destId="{58C6CC13-2487-43B1-8BE5-3C14D3171942}" srcOrd="7" destOrd="0" parTransId="{96F868DE-65E5-4037-98F5-F56A947EECDA}" sibTransId="{57E45949-126F-491F-8456-8B0D94393072}"/>
    <dgm:cxn modelId="{B97D2261-0BD1-4287-BE07-86E83E9A0C42}" type="presOf" srcId="{0E2DC844-A312-42E8-A3D6-2F9CF949D363}" destId="{719D9FFE-A6DF-47D4-966A-6AF999E43883}" srcOrd="0" destOrd="15" presId="urn:microsoft.com/office/officeart/2005/8/layout/hList1"/>
    <dgm:cxn modelId="{7BB5CDE1-EACE-4C40-A96E-8121E1FA7238}" srcId="{A7EBA664-0FB2-4F1C-9782-7706695C024D}" destId="{8E3BDC6E-C323-4832-B2A4-9E20A8C1C9AA}" srcOrd="4" destOrd="0" parTransId="{A727AF27-8CE5-41F1-A713-7DB3B222EB96}" sibTransId="{0C6C67BF-6687-43E3-8B94-0EB4E817D409}"/>
    <dgm:cxn modelId="{C8F00521-F9E2-47EA-A84A-272A7E079275}" srcId="{B51BF9AA-B3AB-49E7-865A-5D33980ED246}" destId="{1377A589-5976-4F4E-AE65-1B4D4D4281DE}" srcOrd="2" destOrd="0" parTransId="{0B296883-258A-4B08-898F-44F4F85ADCA7}" sibTransId="{F7FD8F31-2DAD-420C-BDF1-60F4E7E9E457}"/>
    <dgm:cxn modelId="{EA8DE09F-5D2A-4005-A167-1799FE96CBA8}" srcId="{D9F56EB2-EC86-4088-8FE9-F9A65F56F3A9}" destId="{B51BF9AA-B3AB-49E7-865A-5D33980ED246}" srcOrd="0" destOrd="0" parTransId="{6684F90E-E081-4998-8F39-02213401E63C}" sibTransId="{EEF117CA-17C4-4483-8C9D-40868A04D81D}"/>
    <dgm:cxn modelId="{CC97E6AD-619F-476C-B5F4-049C19048240}" srcId="{B51BF9AA-B3AB-49E7-865A-5D33980ED246}" destId="{C49A0E5A-4AD2-4B95-986E-57D65C8A1BF0}" srcOrd="0" destOrd="0" parTransId="{014D2CEC-CCBF-46B3-A07D-1BAD89592DB8}" sibTransId="{A70C8EE5-4904-4A80-BF6B-B9213A61E2AB}"/>
    <dgm:cxn modelId="{94759AD7-80E4-4D5E-AD27-11E498F7E9A8}" type="presOf" srcId="{60765673-0533-4345-AA60-97B15655F20D}" destId="{719D9FFE-A6DF-47D4-966A-6AF999E43883}" srcOrd="0" destOrd="13" presId="urn:microsoft.com/office/officeart/2005/8/layout/hList1"/>
    <dgm:cxn modelId="{73696584-BFD6-4651-817E-E6E0D69BEA19}" srcId="{1377A589-5976-4F4E-AE65-1B4D4D4281DE}" destId="{122A2117-DF99-44DB-8F88-D1FDD90C9923}" srcOrd="8" destOrd="0" parTransId="{8298026E-9205-4DF7-9C24-E76DBC294A8E}" sibTransId="{F50F9C4F-F324-462D-983C-2CF8B109923D}"/>
    <dgm:cxn modelId="{6FF0C111-0CFF-4ABB-8BED-8877CCF320EB}" type="presOf" srcId="{E0E95693-F41B-4C81-A270-E11A8B99DE07}" destId="{719D9FFE-A6DF-47D4-966A-6AF999E43883}" srcOrd="0" destOrd="6" presId="urn:microsoft.com/office/officeart/2005/8/layout/hList1"/>
    <dgm:cxn modelId="{9DBB3854-2E38-47AE-92F4-74522AEEC107}" type="presOf" srcId="{D3B9A563-5C2B-4169-B9D2-654A6D8FC22B}" destId="{719D9FFE-A6DF-47D4-966A-6AF999E43883}" srcOrd="0" destOrd="16" presId="urn:microsoft.com/office/officeart/2005/8/layout/hList1"/>
    <dgm:cxn modelId="{466E630B-10DF-4B8B-8B83-A0D40090D85C}" srcId="{A7EBA664-0FB2-4F1C-9782-7706695C024D}" destId="{A580561E-4F57-410E-B301-7CD4A090DF96}" srcOrd="1" destOrd="0" parTransId="{C81DAF1E-D777-41C4-B0FD-756354B18355}" sibTransId="{06B70958-D0F1-459E-8D26-C355D1579B94}"/>
    <dgm:cxn modelId="{09205E06-B3D7-418D-A7B1-CED8643D41F3}" srcId="{A5342F76-4173-4739-90C0-E91CDD09C9F9}" destId="{0F6AE486-7B1B-4651-911E-2C670F86FB95}" srcOrd="1" destOrd="0" parTransId="{AAE798BD-4F2A-4EBE-BBF6-F86A414080FF}" sibTransId="{F42FFBE9-5117-46E8-A591-573B217E7379}"/>
    <dgm:cxn modelId="{AF70D659-A318-47D1-BC7C-23D4F79D8794}" srcId="{1377A589-5976-4F4E-AE65-1B4D4D4281DE}" destId="{A1155AF4-C3FE-4D1F-B391-62769B125310}" srcOrd="9" destOrd="0" parTransId="{72168A75-08DF-4C8E-8A6C-E331A81AF58E}" sibTransId="{04A5D70A-188A-4ACD-B4CB-E1A8CEF9EAC0}"/>
    <dgm:cxn modelId="{B823789C-D5AB-401F-A9E4-2BF171215C35}" type="presOf" srcId="{0F6AE486-7B1B-4651-911E-2C670F86FB95}" destId="{3CD845F6-80A5-4D3C-81A1-1E3AD600DA5F}" srcOrd="0" destOrd="1" presId="urn:microsoft.com/office/officeart/2005/8/layout/hList1"/>
    <dgm:cxn modelId="{04FF26BB-5C01-4539-B3E2-AE05E90B23FF}" type="presOf" srcId="{C49A0E5A-4AD2-4B95-986E-57D65C8A1BF0}" destId="{719D9FFE-A6DF-47D4-966A-6AF999E43883}" srcOrd="0" destOrd="0" presId="urn:microsoft.com/office/officeart/2005/8/layout/hList1"/>
    <dgm:cxn modelId="{FB0CFC1F-18A0-48B5-8A6F-73C9E3B56940}" type="presOf" srcId="{1377A589-5976-4F4E-AE65-1B4D4D4281DE}" destId="{719D9FFE-A6DF-47D4-966A-6AF999E43883}" srcOrd="0" destOrd="2" presId="urn:microsoft.com/office/officeart/2005/8/layout/hList1"/>
    <dgm:cxn modelId="{9B834696-3B89-4DB6-BFF9-532004C99628}" type="presOf" srcId="{42DA106B-A8E4-467B-807B-5335F780E577}" destId="{D65510F8-8E59-44AD-8B32-4F123AFCD853}" srcOrd="0" destOrd="2" presId="urn:microsoft.com/office/officeart/2005/8/layout/hList1"/>
    <dgm:cxn modelId="{EA7814CC-1F9C-47F4-ABE5-538DFDD877F7}" type="presOf" srcId="{A580561E-4F57-410E-B301-7CD4A090DF96}" destId="{D65510F8-8E59-44AD-8B32-4F123AFCD853}" srcOrd="0" destOrd="1" presId="urn:microsoft.com/office/officeart/2005/8/layout/hList1"/>
    <dgm:cxn modelId="{1EA6407E-6D6E-454E-B360-8DA28852ED69}" type="presOf" srcId="{681644E0-2913-46C4-8B5A-4D8616A48698}" destId="{719D9FFE-A6DF-47D4-966A-6AF999E43883}" srcOrd="0" destOrd="9" presId="urn:microsoft.com/office/officeart/2005/8/layout/hList1"/>
    <dgm:cxn modelId="{7D803561-D846-4EA4-BDF5-36D692A72CA6}" type="presOf" srcId="{9DAE92EF-4BBF-4BC7-9EA0-1226D0E3C95A}" destId="{D65510F8-8E59-44AD-8B32-4F123AFCD853}" srcOrd="0" destOrd="0" presId="urn:microsoft.com/office/officeart/2005/8/layout/hList1"/>
    <dgm:cxn modelId="{E3CE0349-3567-4271-9805-59FE489A33E3}" type="presOf" srcId="{E19AE05F-31AD-4FAD-8A6F-6C634E2214B0}" destId="{719D9FFE-A6DF-47D4-966A-6AF999E43883}" srcOrd="0" destOrd="4" presId="urn:microsoft.com/office/officeart/2005/8/layout/hList1"/>
    <dgm:cxn modelId="{52829DC3-3A38-469C-8635-C8E37C68E131}" type="presOf" srcId="{D9F56EB2-EC86-4088-8FE9-F9A65F56F3A9}" destId="{DE7B07CD-B58D-4B25-A3E1-3CC703102098}" srcOrd="0" destOrd="0" presId="urn:microsoft.com/office/officeart/2005/8/layout/hList1"/>
    <dgm:cxn modelId="{D783E37F-58B8-4D7D-84C1-63F041587DE7}" type="presOf" srcId="{65FED2DA-0ACF-437F-B601-54517F1E080C}" destId="{719D9FFE-A6DF-47D4-966A-6AF999E43883}" srcOrd="0" destOrd="5" presId="urn:microsoft.com/office/officeart/2005/8/layout/hList1"/>
    <dgm:cxn modelId="{347DF49E-36A1-478F-B7AD-8769341DA35C}" srcId="{A7EBA664-0FB2-4F1C-9782-7706695C024D}" destId="{42DA106B-A8E4-467B-807B-5335F780E577}" srcOrd="2" destOrd="0" parTransId="{99CCCC7B-CEB0-4BAD-A9B2-455E4119633E}" sibTransId="{8AC21F77-B03C-41EE-9FA8-AC7AE75630C5}"/>
    <dgm:cxn modelId="{AD322ECC-CD93-45BA-B6EE-3B8A7DF8FEA1}" type="presOf" srcId="{A7EBA664-0FB2-4F1C-9782-7706695C024D}" destId="{E18219D5-8C9E-4F6A-A59D-A1A39A8FCDE2}" srcOrd="0" destOrd="0" presId="urn:microsoft.com/office/officeart/2005/8/layout/hList1"/>
    <dgm:cxn modelId="{3F030A0C-A8F9-4C80-B113-B0E582D4D418}" type="presOf" srcId="{3E3F1F32-D1FD-4751-BC28-5EF169F66327}" destId="{719D9FFE-A6DF-47D4-966A-6AF999E43883}" srcOrd="0" destOrd="7" presId="urn:microsoft.com/office/officeart/2005/8/layout/hList1"/>
    <dgm:cxn modelId="{15E3E615-0C36-4BAB-9E5D-9B175277AFA6}" type="presOf" srcId="{285E4A28-429C-4211-9E30-021A4B67202C}" destId="{719D9FFE-A6DF-47D4-966A-6AF999E43883}" srcOrd="0" destOrd="14" presId="urn:microsoft.com/office/officeart/2005/8/layout/hList1"/>
    <dgm:cxn modelId="{B4795A8B-AC7C-43EC-8707-F875CF30CAB9}" srcId="{1377A589-5976-4F4E-AE65-1B4D4D4281DE}" destId="{60765673-0533-4345-AA60-97B15655F20D}" srcOrd="10" destOrd="0" parTransId="{2153251E-14EE-434B-A631-0BA85F32C7E2}" sibTransId="{0E2C1F77-4528-4A3B-8BB5-3C9C96591AEA}"/>
    <dgm:cxn modelId="{EED6CAF9-53DD-47EF-ADF3-B95E890AB1C3}" type="presOf" srcId="{122A2117-DF99-44DB-8F88-D1FDD90C9923}" destId="{719D9FFE-A6DF-47D4-966A-6AF999E43883}" srcOrd="0" destOrd="11" presId="urn:microsoft.com/office/officeart/2005/8/layout/hList1"/>
    <dgm:cxn modelId="{FD73D6A8-6E24-4C15-8C2C-24CF44E93015}" srcId="{1377A589-5976-4F4E-AE65-1B4D4D4281DE}" destId="{51582957-D75B-462A-8F26-399A6BFFC320}" srcOrd="14" destOrd="0" parTransId="{27493559-B966-490D-9023-EFC6F69593CE}" sibTransId="{66A92D64-4A07-4FBB-BEB2-E446FD4BA64E}"/>
    <dgm:cxn modelId="{3188F8D2-16F5-47E9-B824-BB8E33BFDEA5}" srcId="{1377A589-5976-4F4E-AE65-1B4D4D4281DE}" destId="{3E3F1F32-D1FD-4751-BC28-5EF169F66327}" srcOrd="4" destOrd="0" parTransId="{088CC82B-2DDA-4EDA-957F-0001092DEE6B}" sibTransId="{14E89116-388D-4F11-B02E-E18DBC37E8EE}"/>
    <dgm:cxn modelId="{DB450784-DEDF-4B2D-A607-8479757642E2}" type="presOf" srcId="{B51BF9AA-B3AB-49E7-865A-5D33980ED246}" destId="{0A8A8421-2BB2-410F-9431-17C3AC775051}" srcOrd="0" destOrd="0" presId="urn:microsoft.com/office/officeart/2005/8/layout/hList1"/>
    <dgm:cxn modelId="{B8906BD0-7F3F-47E9-8EFA-6DEBACC568A1}" srcId="{1377A589-5976-4F4E-AE65-1B4D4D4281DE}" destId="{0E2DC844-A312-42E8-A3D6-2F9CF949D363}" srcOrd="12" destOrd="0" parTransId="{F72001D1-37A0-4246-9647-04A4AA1DA161}" sibTransId="{B9581AE3-FF82-4D54-B749-B317D2A5D71E}"/>
    <dgm:cxn modelId="{C051FA7B-CCEB-4073-B174-7C00346AA675}" type="presOf" srcId="{5AB85424-35C8-4E9F-84EB-7A6381B751A3}" destId="{719D9FFE-A6DF-47D4-966A-6AF999E43883}" srcOrd="0" destOrd="8" presId="urn:microsoft.com/office/officeart/2005/8/layout/hList1"/>
    <dgm:cxn modelId="{FA65E559-7FEE-437C-9B19-EAD9E594BCDE}" srcId="{D9F56EB2-EC86-4088-8FE9-F9A65F56F3A9}" destId="{A7EBA664-0FB2-4F1C-9782-7706695C024D}" srcOrd="2" destOrd="0" parTransId="{B46FA595-1731-4490-BB1F-40D6410A923C}" sibTransId="{1AC69507-A133-40F2-ABFE-D8D1144D10AC}"/>
    <dgm:cxn modelId="{8620C61B-394D-496A-A832-6C4E76117A7F}" type="presOf" srcId="{7DC19E99-2BD2-4BF0-A844-CA40952DA95D}" destId="{719D9FFE-A6DF-47D4-966A-6AF999E43883}" srcOrd="0" destOrd="3" presId="urn:microsoft.com/office/officeart/2005/8/layout/hList1"/>
    <dgm:cxn modelId="{E21ADA34-F963-4C8A-AFF9-95A6163980C0}" srcId="{A7EBA664-0FB2-4F1C-9782-7706695C024D}" destId="{3349205D-35B9-496E-B272-F71019915B84}" srcOrd="3" destOrd="0" parTransId="{18E4DA8A-C409-40E4-B44A-53791424AA95}" sibTransId="{2226F96B-1B9D-451B-AF0C-2879AAEC6228}"/>
    <dgm:cxn modelId="{C6EC0C58-310C-44C5-A00F-BFD77526E2E0}" type="presOf" srcId="{3349205D-35B9-496E-B272-F71019915B84}" destId="{D65510F8-8E59-44AD-8B32-4F123AFCD853}" srcOrd="0" destOrd="3" presId="urn:microsoft.com/office/officeart/2005/8/layout/hList1"/>
    <dgm:cxn modelId="{A0E2A4B3-2B41-403F-B8D9-8901195E11AB}" srcId="{1377A589-5976-4F4E-AE65-1B4D4D4281DE}" destId="{681644E0-2913-46C4-8B5A-4D8616A48698}" srcOrd="6" destOrd="0" parTransId="{F64A31F7-9947-4A01-8105-B4363D0ED68D}" sibTransId="{666397ED-882F-46D5-A7F3-BF84A61065E6}"/>
    <dgm:cxn modelId="{ADA91FF0-E482-48A8-9878-0428574D479D}" srcId="{1377A589-5976-4F4E-AE65-1B4D4D4281DE}" destId="{285E4A28-429C-4211-9E30-021A4B67202C}" srcOrd="11" destOrd="0" parTransId="{D4F5D7BC-929A-4F0F-A2E5-537FA093CBAD}" sibTransId="{1AFDCD69-2DB7-497D-A348-3C61235C1D7E}"/>
    <dgm:cxn modelId="{548CA2A2-BE51-4D27-BC7F-429C869E0C1D}" type="presOf" srcId="{A1155AF4-C3FE-4D1F-B391-62769B125310}" destId="{719D9FFE-A6DF-47D4-966A-6AF999E43883}" srcOrd="0" destOrd="12" presId="urn:microsoft.com/office/officeart/2005/8/layout/hList1"/>
    <dgm:cxn modelId="{09369C38-283B-437C-A76F-2F84FE34E4AA}" type="presOf" srcId="{8492E537-C538-441E-B3C8-FBA0C52D554E}" destId="{719D9FFE-A6DF-47D4-966A-6AF999E43883}" srcOrd="0" destOrd="18" presId="urn:microsoft.com/office/officeart/2005/8/layout/hList1"/>
    <dgm:cxn modelId="{565991EE-88A0-4789-93AD-4E2E151203F1}" type="presOf" srcId="{A5342F76-4173-4739-90C0-E91CDD09C9F9}" destId="{FE8D4A5A-96C1-4EEA-BBE0-6D3F532551C8}" srcOrd="0" destOrd="0" presId="urn:microsoft.com/office/officeart/2005/8/layout/hList1"/>
    <dgm:cxn modelId="{A368576F-A0B2-4B0E-A646-041FE05D676E}" type="presOf" srcId="{79F5E5BD-A468-44D9-8E83-CCC950CE6EF7}" destId="{3CD845F6-80A5-4D3C-81A1-1E3AD600DA5F}" srcOrd="0" destOrd="2" presId="urn:microsoft.com/office/officeart/2005/8/layout/hList1"/>
    <dgm:cxn modelId="{D590A8F1-1CCA-40D5-A320-830A7F97DB00}" type="presOf" srcId="{58C6CC13-2487-43B1-8BE5-3C14D3171942}" destId="{719D9FFE-A6DF-47D4-966A-6AF999E43883}" srcOrd="0" destOrd="10" presId="urn:microsoft.com/office/officeart/2005/8/layout/hList1"/>
    <dgm:cxn modelId="{185B20E4-E99A-4767-8B9E-81DFE064E43C}" srcId="{D9F56EB2-EC86-4088-8FE9-F9A65F56F3A9}" destId="{A5342F76-4173-4739-90C0-E91CDD09C9F9}" srcOrd="1" destOrd="0" parTransId="{AC716598-A183-4B78-BF96-70BEB21BE665}" sibTransId="{5EB9CE8C-0400-405F-BE3D-B10B9A9F2C67}"/>
    <dgm:cxn modelId="{CB6AFC60-654A-42A1-A6C8-EB8840F8A4F0}" type="presOf" srcId="{8E3BDC6E-C323-4832-B2A4-9E20A8C1C9AA}" destId="{D65510F8-8E59-44AD-8B32-4F123AFCD853}" srcOrd="0" destOrd="4" presId="urn:microsoft.com/office/officeart/2005/8/layout/hList1"/>
    <dgm:cxn modelId="{909F5569-7DF5-4D00-B04B-82A02131265A}" srcId="{1377A589-5976-4F4E-AE65-1B4D4D4281DE}" destId="{5AB85424-35C8-4E9F-84EB-7A6381B751A3}" srcOrd="5" destOrd="0" parTransId="{5E6F6FC0-7E22-44E7-AA3C-425C9E89983B}" sibTransId="{FEDFAF7E-8D17-4A8E-A9A2-7ED306AA1322}"/>
    <dgm:cxn modelId="{A3C2999F-1944-449B-BC9D-C021B7BD1392}" srcId="{A5342F76-4173-4739-90C0-E91CDD09C9F9}" destId="{79F5E5BD-A468-44D9-8E83-CCC950CE6EF7}" srcOrd="2" destOrd="0" parTransId="{B8A9EC31-E401-47BB-B359-FF082E7634DE}" sibTransId="{FDE9F9C0-74FC-4700-B271-6A1A20667C1F}"/>
    <dgm:cxn modelId="{60A05A21-D5BF-4F81-9C43-86BC1F318A95}" type="presOf" srcId="{5FAF353C-B31D-41CC-A75F-767B927B5DEF}" destId="{3CD845F6-80A5-4D3C-81A1-1E3AD600DA5F}" srcOrd="0" destOrd="0" presId="urn:microsoft.com/office/officeart/2005/8/layout/hList1"/>
    <dgm:cxn modelId="{105D4355-23D0-47A1-BDB0-7160AC7DCD3B}" srcId="{A5342F76-4173-4739-90C0-E91CDD09C9F9}" destId="{5FAF353C-B31D-41CC-A75F-767B927B5DEF}" srcOrd="0" destOrd="0" parTransId="{3173395E-AB4B-4455-A2ED-B1F76AF7A3F3}" sibTransId="{5221240E-E377-4E75-83C0-0FA16143CE38}"/>
    <dgm:cxn modelId="{AA8844ED-DCAA-418A-A7A8-E051F103D8DF}" srcId="{B51BF9AA-B3AB-49E7-865A-5D33980ED246}" destId="{CB38281D-B69B-4CC7-87AF-BEE072E45335}" srcOrd="1" destOrd="0" parTransId="{1E7E0390-BA88-4392-82A6-0C3CC9075DA8}" sibTransId="{ACC3E2AE-2D36-44FC-9495-053FE5FED7B4}"/>
    <dgm:cxn modelId="{98055759-88D0-40AC-AFD9-4228BECDCC00}" srcId="{1377A589-5976-4F4E-AE65-1B4D4D4281DE}" destId="{7DC19E99-2BD2-4BF0-A844-CA40952DA95D}" srcOrd="0" destOrd="0" parTransId="{B6C3BD6F-02CC-439E-B782-BB1FCBD58567}" sibTransId="{00A6F9FF-15FA-4CBA-965A-3A1388083CC1}"/>
    <dgm:cxn modelId="{93F86A29-3AFB-40EC-8246-4B96085922CF}" srcId="{1377A589-5976-4F4E-AE65-1B4D4D4281DE}" destId="{65FED2DA-0ACF-437F-B601-54517F1E080C}" srcOrd="2" destOrd="0" parTransId="{FE4F9B40-4578-4CC1-897A-4A28E40FEC43}" sibTransId="{C52E7AE5-4CFC-4B58-9303-27DAA833379E}"/>
    <dgm:cxn modelId="{7A8575EF-6B28-40C1-AA63-0D6CCFC00F31}" srcId="{1377A589-5976-4F4E-AE65-1B4D4D4281DE}" destId="{D3B9A563-5C2B-4169-B9D2-654A6D8FC22B}" srcOrd="13" destOrd="0" parTransId="{BCA217F3-FA5F-4296-ADF0-BC602475BF85}" sibTransId="{C2D1FDC3-7D31-4128-8E34-3F5EC64C41ED}"/>
    <dgm:cxn modelId="{8A0A33FD-F6F5-4C5D-8B5E-370C43AC92E2}" srcId="{1377A589-5976-4F4E-AE65-1B4D4D4281DE}" destId="{E19AE05F-31AD-4FAD-8A6F-6C634E2214B0}" srcOrd="1" destOrd="0" parTransId="{5894E2F2-9B0C-4129-9626-82BAF4318A10}" sibTransId="{E2796D51-B976-4A48-BE94-DB9805F4AA5F}"/>
    <dgm:cxn modelId="{98F6AAAA-4A58-4AE5-A089-5F3BA171FD4F}" type="presParOf" srcId="{DE7B07CD-B58D-4B25-A3E1-3CC703102098}" destId="{9F156D7F-A92F-4626-8734-3948B826F748}" srcOrd="0" destOrd="0" presId="urn:microsoft.com/office/officeart/2005/8/layout/hList1"/>
    <dgm:cxn modelId="{EDBB7442-81A8-44DA-B1CE-1503D724B0CB}" type="presParOf" srcId="{9F156D7F-A92F-4626-8734-3948B826F748}" destId="{0A8A8421-2BB2-410F-9431-17C3AC775051}" srcOrd="0" destOrd="0" presId="urn:microsoft.com/office/officeart/2005/8/layout/hList1"/>
    <dgm:cxn modelId="{6C3E55D4-6E9A-4F42-8391-C1C7507E50D5}" type="presParOf" srcId="{9F156D7F-A92F-4626-8734-3948B826F748}" destId="{719D9FFE-A6DF-47D4-966A-6AF999E43883}" srcOrd="1" destOrd="0" presId="urn:microsoft.com/office/officeart/2005/8/layout/hList1"/>
    <dgm:cxn modelId="{D82FD71D-40FE-4C8F-B702-D8F3507E0EED}" type="presParOf" srcId="{DE7B07CD-B58D-4B25-A3E1-3CC703102098}" destId="{6DF990A0-BB2C-4197-B972-9D2860053BE5}" srcOrd="1" destOrd="0" presId="urn:microsoft.com/office/officeart/2005/8/layout/hList1"/>
    <dgm:cxn modelId="{96713AEF-9B60-44FD-947D-5F9C5EDE95B1}" type="presParOf" srcId="{DE7B07CD-B58D-4B25-A3E1-3CC703102098}" destId="{ED193552-3400-4521-A2B9-6DAC2F482973}" srcOrd="2" destOrd="0" presId="urn:microsoft.com/office/officeart/2005/8/layout/hList1"/>
    <dgm:cxn modelId="{6007BC5C-4E04-4D7F-8A33-0E9774C2D4BC}" type="presParOf" srcId="{ED193552-3400-4521-A2B9-6DAC2F482973}" destId="{FE8D4A5A-96C1-4EEA-BBE0-6D3F532551C8}" srcOrd="0" destOrd="0" presId="urn:microsoft.com/office/officeart/2005/8/layout/hList1"/>
    <dgm:cxn modelId="{0DF7B4E3-5A48-41BA-8801-1C7F3B4D780E}" type="presParOf" srcId="{ED193552-3400-4521-A2B9-6DAC2F482973}" destId="{3CD845F6-80A5-4D3C-81A1-1E3AD600DA5F}" srcOrd="1" destOrd="0" presId="urn:microsoft.com/office/officeart/2005/8/layout/hList1"/>
    <dgm:cxn modelId="{FA664946-7614-4528-980F-7EAC2EFACD4E}" type="presParOf" srcId="{DE7B07CD-B58D-4B25-A3E1-3CC703102098}" destId="{031F03BE-E72B-4A87-BE35-F8DE9EC5F099}" srcOrd="3" destOrd="0" presId="urn:microsoft.com/office/officeart/2005/8/layout/hList1"/>
    <dgm:cxn modelId="{30633224-3B2E-4D21-BFFE-FA13064E0BCF}" type="presParOf" srcId="{DE7B07CD-B58D-4B25-A3E1-3CC703102098}" destId="{DA312E70-8B41-4B6C-997D-09DFB7D781FE}" srcOrd="4" destOrd="0" presId="urn:microsoft.com/office/officeart/2005/8/layout/hList1"/>
    <dgm:cxn modelId="{D895543A-FC31-4285-B6A2-C3DF48E3D593}" type="presParOf" srcId="{DA312E70-8B41-4B6C-997D-09DFB7D781FE}" destId="{E18219D5-8C9E-4F6A-A59D-A1A39A8FCDE2}" srcOrd="0" destOrd="0" presId="urn:microsoft.com/office/officeart/2005/8/layout/hList1"/>
    <dgm:cxn modelId="{867F5799-78BE-4600-9967-01E576C7968D}" type="presParOf" srcId="{DA312E70-8B41-4B6C-997D-09DFB7D781FE}" destId="{D65510F8-8E59-44AD-8B32-4F123AFCD8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D6172-CCAA-485A-9AB4-00943431038F}">
      <dsp:nvSpPr>
        <dsp:cNvPr id="0" name=""/>
        <dsp:cNvSpPr/>
      </dsp:nvSpPr>
      <dsp:spPr>
        <a:xfrm>
          <a:off x="1066811" y="381008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62DC1-A5C7-4CD4-9242-0127074DA8F4}">
      <dsp:nvSpPr>
        <dsp:cNvPr id="0" name=""/>
        <dsp:cNvSpPr/>
      </dsp:nvSpPr>
      <dsp:spPr>
        <a:xfrm>
          <a:off x="1363080" y="481055"/>
          <a:ext cx="3346149" cy="3346149"/>
        </a:xfrm>
        <a:prstGeom prst="blockArc">
          <a:avLst>
            <a:gd name="adj1" fmla="val 1579264"/>
            <a:gd name="adj2" fmla="val 8950779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F42B5C-3687-4E1B-8B41-91021E4B3191}">
      <dsp:nvSpPr>
        <dsp:cNvPr id="0" name=""/>
        <dsp:cNvSpPr/>
      </dsp:nvSpPr>
      <dsp:spPr>
        <a:xfrm>
          <a:off x="1426216" y="358814"/>
          <a:ext cx="3346149" cy="3346149"/>
        </a:xfrm>
        <a:prstGeom prst="blockArc">
          <a:avLst>
            <a:gd name="adj1" fmla="val 16245411"/>
            <a:gd name="adj2" fmla="val 1532395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E0656-4A12-4CAF-A191-A781423AE112}">
      <dsp:nvSpPr>
        <dsp:cNvPr id="0" name=""/>
        <dsp:cNvSpPr/>
      </dsp:nvSpPr>
      <dsp:spPr>
        <a:xfrm>
          <a:off x="2209787" y="1349564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Trasfondo</a:t>
          </a:r>
          <a:endParaRPr lang="en-US" sz="1800" kern="1200" dirty="0"/>
        </a:p>
      </dsp:txBody>
      <dsp:txXfrm>
        <a:off x="2435151" y="1574928"/>
        <a:ext cx="1088154" cy="1088154"/>
      </dsp:txXfrm>
    </dsp:sp>
    <dsp:sp modelId="{BF6438F1-5A9C-4995-AEA2-23F17B86AB57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Es de código abierto y es colaborativa.</a:t>
          </a:r>
          <a:endParaRPr lang="en-US" sz="800" kern="1200" dirty="0"/>
        </a:p>
      </dsp:txBody>
      <dsp:txXfrm>
        <a:off x="2667146" y="159161"/>
        <a:ext cx="761707" cy="761707"/>
      </dsp:txXfrm>
    </dsp:sp>
    <dsp:sp modelId="{6E8B75E3-999E-4A55-A781-2BC8DEC78E40}">
      <dsp:nvSpPr>
        <dsp:cNvPr id="0" name=""/>
        <dsp:cNvSpPr/>
      </dsp:nvSpPr>
      <dsp:spPr>
        <a:xfrm>
          <a:off x="3962403" y="2340168"/>
          <a:ext cx="1077217" cy="10772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smtClean="0"/>
            <a:t>Usada para administrar cursos, contenidos y herramientas de comunicación. </a:t>
          </a:r>
          <a:endParaRPr lang="en-US" sz="800" kern="1200"/>
        </a:p>
      </dsp:txBody>
      <dsp:txXfrm>
        <a:off x="4120158" y="2497923"/>
        <a:ext cx="761707" cy="761707"/>
      </dsp:txXfrm>
    </dsp:sp>
    <dsp:sp modelId="{536F3AE0-E15C-41C9-A76C-5B159BC52B2C}">
      <dsp:nvSpPr>
        <dsp:cNvPr id="0" name=""/>
        <dsp:cNvSpPr/>
      </dsp:nvSpPr>
      <dsp:spPr>
        <a:xfrm>
          <a:off x="1094050" y="2452848"/>
          <a:ext cx="1077217" cy="1077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smtClean="0"/>
            <a:t>Utilizada por comunidades de aprendizaje, empresas y gobierno.</a:t>
          </a:r>
          <a:endParaRPr lang="en-US" sz="800" kern="1200"/>
        </a:p>
      </dsp:txBody>
      <dsp:txXfrm>
        <a:off x="1251805" y="2610603"/>
        <a:ext cx="761707" cy="761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B1EC-03C8-47D4-BFBA-944E0A32CFC7}">
      <dsp:nvSpPr>
        <dsp:cNvPr id="0" name=""/>
        <dsp:cNvSpPr/>
      </dsp:nvSpPr>
      <dsp:spPr>
        <a:xfrm>
          <a:off x="2643" y="346706"/>
          <a:ext cx="2577107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000" kern="1200" noProof="0" dirty="0" smtClean="0"/>
            <a:t>Características</a:t>
          </a:r>
          <a:endParaRPr lang="es-PR" sz="1000" kern="1200" noProof="0" dirty="0"/>
        </a:p>
      </dsp:txBody>
      <dsp:txXfrm>
        <a:off x="2643" y="346706"/>
        <a:ext cx="2577107" cy="288000"/>
      </dsp:txXfrm>
    </dsp:sp>
    <dsp:sp modelId="{7629AACD-65D4-4FBF-9AE9-9F628952D063}">
      <dsp:nvSpPr>
        <dsp:cNvPr id="0" name=""/>
        <dsp:cNvSpPr/>
      </dsp:nvSpPr>
      <dsp:spPr>
        <a:xfrm>
          <a:off x="2643" y="634706"/>
          <a:ext cx="2577107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Puede usar diferentes</a:t>
          </a:r>
          <a:r>
            <a:rPr lang="es-PR" sz="1000" i="1" kern="1200" noProof="0" dirty="0" smtClean="0"/>
            <a:t> </a:t>
          </a:r>
          <a:r>
            <a:rPr lang="es-PR" sz="1000" i="1" kern="1200" noProof="0" dirty="0" err="1" smtClean="0"/>
            <a:t>templates</a:t>
          </a:r>
          <a:r>
            <a:rPr lang="es-PR" sz="1000" i="1" kern="1200" noProof="0" dirty="0" smtClean="0"/>
            <a:t> </a:t>
          </a:r>
          <a:r>
            <a:rPr lang="es-PR" sz="1000" kern="1200" noProof="0" dirty="0" smtClean="0"/>
            <a:t>para cada curso dentro de la plataforma.</a:t>
          </a:r>
          <a:endParaRPr lang="es-PR" sz="1000" kern="1200" noProof="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Disponible en varios idiomas</a:t>
          </a:r>
          <a:endParaRPr lang="es-PR" sz="1000" kern="1200" noProof="0" dirty="0"/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Cuenta con las siguientes herramientas Web 2.0: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Noticias.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Foros.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Almacenamiento de documentos.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Calendario.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Mensajes de correo masivos.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Proceso de inscripción y pagos en línea a cursos en la plataforma.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Catálogo de cursos.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Contenido y objetos de aprendizaje.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Lista de staff.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i="1" kern="1200" noProof="0" dirty="0" err="1" smtClean="0"/>
            <a:t>User</a:t>
          </a:r>
          <a:r>
            <a:rPr lang="es-PR" sz="1000" i="1" kern="1200" noProof="0" dirty="0" smtClean="0"/>
            <a:t> tracking </a:t>
          </a:r>
          <a:r>
            <a:rPr lang="es-PR" sz="1000" kern="1200" noProof="0" dirty="0" smtClean="0"/>
            <a:t>(estadísticas de entradas de usuarios a los módulos).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Cuestionarios / Exámenes / Encuestas.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Buzón de tareas / Evaluación.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i="1" kern="1200" noProof="0" dirty="0" err="1" smtClean="0"/>
            <a:t>Blogger</a:t>
          </a:r>
          <a:r>
            <a:rPr lang="es-PR" sz="1000" kern="1200" noProof="0" dirty="0" smtClean="0"/>
            <a:t> (blogs personales, clases o comunidades con RSS).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Preguntas frecuentes.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Chat.</a:t>
          </a:r>
          <a:endParaRPr lang="es-PR" sz="1000" kern="1200" noProof="0" dirty="0"/>
        </a:p>
        <a:p>
          <a:pPr marL="171450" lvl="3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Wiki.</a:t>
          </a:r>
          <a:endParaRPr lang="es-PR" sz="1000" kern="1200" noProof="0" dirty="0"/>
        </a:p>
      </dsp:txBody>
      <dsp:txXfrm>
        <a:off x="2643" y="634706"/>
        <a:ext cx="2577107" cy="3842999"/>
      </dsp:txXfrm>
    </dsp:sp>
    <dsp:sp modelId="{CAB6EF8B-FB33-4366-BFDA-59460795783C}">
      <dsp:nvSpPr>
        <dsp:cNvPr id="0" name=""/>
        <dsp:cNvSpPr/>
      </dsp:nvSpPr>
      <dsp:spPr>
        <a:xfrm>
          <a:off x="2897714" y="312206"/>
          <a:ext cx="2577107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000" kern="1200" noProof="0" dirty="0" smtClean="0"/>
            <a:t>Ventajas</a:t>
          </a:r>
          <a:endParaRPr lang="es-PR" sz="1000" kern="1200" noProof="0" dirty="0"/>
        </a:p>
      </dsp:txBody>
      <dsp:txXfrm>
        <a:off x="2897714" y="312206"/>
        <a:ext cx="2577107" cy="288000"/>
      </dsp:txXfrm>
    </dsp:sp>
    <dsp:sp modelId="{028C57D6-02F3-4FA9-B24B-5DC10039FCB2}">
      <dsp:nvSpPr>
        <dsp:cNvPr id="0" name=""/>
        <dsp:cNvSpPr/>
      </dsp:nvSpPr>
      <dsp:spPr>
        <a:xfrm>
          <a:off x="2897714" y="690045"/>
          <a:ext cx="2577107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Diseñada y programa de alta escalabilidad.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Se pueden realizar trabajos off line.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Posee un espacio personal de trabajo del alumno.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2897714" y="690045"/>
        <a:ext cx="2577107" cy="3842999"/>
      </dsp:txXfrm>
    </dsp:sp>
    <dsp:sp modelId="{40D4F67D-AD50-4606-AAB4-A16EC9EC7D06}">
      <dsp:nvSpPr>
        <dsp:cNvPr id="0" name=""/>
        <dsp:cNvSpPr/>
      </dsp:nvSpPr>
      <dsp:spPr>
        <a:xfrm>
          <a:off x="5878448" y="346706"/>
          <a:ext cx="2577107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000" kern="1200" noProof="0" dirty="0" smtClean="0"/>
            <a:t>Desventajas</a:t>
          </a:r>
          <a:endParaRPr lang="es-PR" sz="1000" kern="1200" noProof="0" dirty="0"/>
        </a:p>
      </dsp:txBody>
      <dsp:txXfrm>
        <a:off x="5878448" y="346706"/>
        <a:ext cx="2577107" cy="288000"/>
      </dsp:txXfrm>
    </dsp:sp>
    <dsp:sp modelId="{C33CCC6C-2EBA-4485-91CC-5EDF17A2B800}">
      <dsp:nvSpPr>
        <dsp:cNvPr id="0" name=""/>
        <dsp:cNvSpPr/>
      </dsp:nvSpPr>
      <dsp:spPr>
        <a:xfrm>
          <a:off x="5873758" y="617951"/>
          <a:ext cx="2577107" cy="38429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Es una combinación de módulos Open ACS de diferentes desarrolladores y diferentes fases de desarrollo, por lo que la interfaz resulta heterogénea.</a:t>
          </a:r>
          <a:endParaRPr lang="es-PR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Algunos módulos disponen de ayuda sensitiva y otros no.</a:t>
          </a:r>
          <a:endParaRPr lang="es-PR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Instalación es compleja.</a:t>
          </a:r>
          <a:endParaRPr lang="es-PR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Poco utilizada.</a:t>
          </a:r>
          <a:endParaRPr lang="es-PR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Cursos están organizados en portfolios.</a:t>
          </a:r>
          <a:endParaRPr lang="es-PR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000" kern="1200" noProof="0" dirty="0" smtClean="0"/>
            <a:t>Foros solo se añade al espacio foro.</a:t>
          </a:r>
          <a:endParaRPr lang="es-PR" sz="1000" kern="1200" noProof="0" dirty="0"/>
        </a:p>
      </dsp:txBody>
      <dsp:txXfrm>
        <a:off x="5873758" y="617951"/>
        <a:ext cx="2577107" cy="3842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10CAF-CB3C-44FA-8CF5-3A999C1C0B3C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6E399D-0C08-44AA-A15C-84D5B116A263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BE9B9B-CDFA-476E-8368-0E8C0490D854}">
      <dsp:nvSpPr>
        <dsp:cNvPr id="0" name=""/>
        <dsp:cNvSpPr/>
      </dsp:nvSpPr>
      <dsp:spPr>
        <a:xfrm>
          <a:off x="670560" y="3030220"/>
          <a:ext cx="1042416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Código abierto.</a:t>
          </a:r>
          <a:endParaRPr lang="en-US" sz="1400" kern="1200" dirty="0"/>
        </a:p>
      </dsp:txBody>
      <dsp:txXfrm>
        <a:off x="670560" y="3030220"/>
        <a:ext cx="1042416" cy="906780"/>
      </dsp:txXfrm>
    </dsp:sp>
    <dsp:sp modelId="{BC474D56-D334-4097-84EA-6AAF647F7B92}">
      <dsp:nvSpPr>
        <dsp:cNvPr id="0" name=""/>
        <dsp:cNvSpPr/>
      </dsp:nvSpPr>
      <dsp:spPr>
        <a:xfrm>
          <a:off x="1591056" y="2073909"/>
          <a:ext cx="243840" cy="243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51A542-74C5-44AB-9022-72C3C86BF94D}">
      <dsp:nvSpPr>
        <dsp:cNvPr id="0" name=""/>
        <dsp:cNvSpPr/>
      </dsp:nvSpPr>
      <dsp:spPr>
        <a:xfrm>
          <a:off x="1712976" y="2195829"/>
          <a:ext cx="1280160" cy="174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Flexible y fácil de usar.</a:t>
          </a:r>
          <a:endParaRPr lang="en-US" sz="1400" kern="1200" dirty="0"/>
        </a:p>
      </dsp:txBody>
      <dsp:txXfrm>
        <a:off x="1712976" y="2195829"/>
        <a:ext cx="1280160" cy="1741170"/>
      </dsp:txXfrm>
    </dsp:sp>
    <dsp:sp modelId="{FA5669D0-777F-4B5D-84D2-FA195F363613}">
      <dsp:nvSpPr>
        <dsp:cNvPr id="0" name=""/>
        <dsp:cNvSpPr/>
      </dsp:nvSpPr>
      <dsp:spPr>
        <a:xfrm>
          <a:off x="2855976" y="1420875"/>
          <a:ext cx="323088" cy="3230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890F12-C720-461F-A328-27E9D1440902}">
      <dsp:nvSpPr>
        <dsp:cNvPr id="0" name=""/>
        <dsp:cNvSpPr/>
      </dsp:nvSpPr>
      <dsp:spPr>
        <a:xfrm>
          <a:off x="3017520" y="1582419"/>
          <a:ext cx="1280160" cy="23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Aplicación para contenidos de cursos y colaboración.</a:t>
          </a:r>
          <a:endParaRPr lang="en-US" sz="1400" kern="1200" dirty="0"/>
        </a:p>
      </dsp:txBody>
      <dsp:txXfrm>
        <a:off x="3017520" y="1582419"/>
        <a:ext cx="1280160" cy="2354580"/>
      </dsp:txXfrm>
    </dsp:sp>
    <dsp:sp modelId="{6B065546-3F7B-412A-BFB6-479B8D8ADDFA}">
      <dsp:nvSpPr>
        <dsp:cNvPr id="0" name=""/>
        <dsp:cNvSpPr/>
      </dsp:nvSpPr>
      <dsp:spPr>
        <a:xfrm>
          <a:off x="4233672" y="988821"/>
          <a:ext cx="432816" cy="4328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B03180-D98C-47DE-816B-1B29924BCB7E}">
      <dsp:nvSpPr>
        <dsp:cNvPr id="0" name=""/>
        <dsp:cNvSpPr/>
      </dsp:nvSpPr>
      <dsp:spPr>
        <a:xfrm>
          <a:off x="4450080" y="1205229"/>
          <a:ext cx="1280160" cy="273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Gratuita</a:t>
          </a:r>
          <a:endParaRPr lang="en-US" sz="1400" kern="1200" dirty="0"/>
        </a:p>
      </dsp:txBody>
      <dsp:txXfrm>
        <a:off x="4450080" y="1205229"/>
        <a:ext cx="1280160" cy="27317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A8421-2BB2-410F-9431-17C3AC775051}">
      <dsp:nvSpPr>
        <dsp:cNvPr id="0" name=""/>
        <dsp:cNvSpPr/>
      </dsp:nvSpPr>
      <dsp:spPr>
        <a:xfrm>
          <a:off x="2166" y="249030"/>
          <a:ext cx="2112764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100" kern="1200" noProof="0" dirty="0" smtClean="0"/>
            <a:t>Características</a:t>
          </a:r>
          <a:endParaRPr lang="es-PR" sz="1100" kern="1200" noProof="0" dirty="0"/>
        </a:p>
      </dsp:txBody>
      <dsp:txXfrm>
        <a:off x="2166" y="249030"/>
        <a:ext cx="2112764" cy="316800"/>
      </dsp:txXfrm>
    </dsp:sp>
    <dsp:sp modelId="{719D9FFE-A6DF-47D4-966A-6AF999E43883}">
      <dsp:nvSpPr>
        <dsp:cNvPr id="0" name=""/>
        <dsp:cNvSpPr/>
      </dsp:nvSpPr>
      <dsp:spPr>
        <a:xfrm>
          <a:off x="2166" y="565830"/>
          <a:ext cx="2112764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Disponible en varios idiomas.</a:t>
          </a:r>
          <a:endParaRPr lang="es-P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b="1" kern="1200" noProof="0" dirty="0" smtClean="0"/>
            <a:t>Utilizada por empresas.</a:t>
          </a:r>
          <a:endParaRPr lang="es-PR" sz="1100" b="1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Cuenta con las siguientes herramientas: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Calendario.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Proceso de entrenamiento.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Chat.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Audio y video (Video Conferencias vía Web).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Pruebas y guardar registros.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Navegabilidad.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Importación y Exportación.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Foros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Promueve documentos en plantillas </a:t>
          </a:r>
          <a:r>
            <a:rPr lang="es-PR" sz="1100" i="1" kern="1200" noProof="0" dirty="0" smtClean="0"/>
            <a:t>(</a:t>
          </a:r>
          <a:r>
            <a:rPr lang="es-PR" sz="1100" i="1" kern="1200" noProof="0" dirty="0" err="1" smtClean="0"/>
            <a:t>Power</a:t>
          </a:r>
          <a:r>
            <a:rPr lang="es-PR" sz="1100" i="1" kern="1200" noProof="0" dirty="0" smtClean="0"/>
            <a:t> Point</a:t>
          </a:r>
          <a:r>
            <a:rPr lang="es-PR" sz="1100" kern="1200" noProof="0" dirty="0" smtClean="0"/>
            <a:t>).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Trabajos.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Blogs.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Anuncios. 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Glosario.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Notas personales.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Encuestas.</a:t>
          </a:r>
          <a:endParaRPr lang="es-PR" sz="1100" kern="1200" noProof="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Reserva de matrícula y sesiones al usuario.</a:t>
          </a:r>
          <a:endParaRPr lang="es-PR" sz="1100" kern="1200" noProof="0" dirty="0"/>
        </a:p>
      </dsp:txBody>
      <dsp:txXfrm>
        <a:off x="2166" y="565830"/>
        <a:ext cx="2112764" cy="3985739"/>
      </dsp:txXfrm>
    </dsp:sp>
    <dsp:sp modelId="{FE8D4A5A-96C1-4EEA-BBE0-6D3F532551C8}">
      <dsp:nvSpPr>
        <dsp:cNvPr id="0" name=""/>
        <dsp:cNvSpPr/>
      </dsp:nvSpPr>
      <dsp:spPr>
        <a:xfrm>
          <a:off x="2410717" y="249030"/>
          <a:ext cx="2112764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Ventajas</a:t>
          </a:r>
          <a:endParaRPr lang="en-US" sz="1100" kern="1200" dirty="0"/>
        </a:p>
      </dsp:txBody>
      <dsp:txXfrm>
        <a:off x="2410717" y="249030"/>
        <a:ext cx="2112764" cy="316800"/>
      </dsp:txXfrm>
    </dsp:sp>
    <dsp:sp modelId="{3CD845F6-80A5-4D3C-81A1-1E3AD600DA5F}">
      <dsp:nvSpPr>
        <dsp:cNvPr id="0" name=""/>
        <dsp:cNvSpPr/>
      </dsp:nvSpPr>
      <dsp:spPr>
        <a:xfrm>
          <a:off x="2410717" y="565830"/>
          <a:ext cx="2112764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Facilita la creación y organización de contenidos interactivos y ejercicios.</a:t>
          </a:r>
          <a:endParaRPr lang="es-P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Se destacan las características de usabilidad y confiabilidad.</a:t>
          </a:r>
          <a:endParaRPr lang="es-P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Alta modularidad y tecnología</a:t>
          </a:r>
          <a:r>
            <a:rPr lang="en-US" sz="1100" kern="1200" dirty="0" smtClean="0"/>
            <a:t>.</a:t>
          </a:r>
          <a:endParaRPr lang="en-US" sz="1100" kern="1200" dirty="0"/>
        </a:p>
      </dsp:txBody>
      <dsp:txXfrm>
        <a:off x="2410717" y="565830"/>
        <a:ext cx="2112764" cy="3985739"/>
      </dsp:txXfrm>
    </dsp:sp>
    <dsp:sp modelId="{E18219D5-8C9E-4F6A-A59D-A1A39A8FCDE2}">
      <dsp:nvSpPr>
        <dsp:cNvPr id="0" name=""/>
        <dsp:cNvSpPr/>
      </dsp:nvSpPr>
      <dsp:spPr>
        <a:xfrm>
          <a:off x="4819269" y="249030"/>
          <a:ext cx="2112764" cy="31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Desventajas</a:t>
          </a:r>
          <a:endParaRPr lang="en-US" sz="1100" kern="1200" dirty="0"/>
        </a:p>
      </dsp:txBody>
      <dsp:txXfrm>
        <a:off x="4819269" y="249030"/>
        <a:ext cx="2112764" cy="316800"/>
      </dsp:txXfrm>
    </dsp:sp>
    <dsp:sp modelId="{D65510F8-8E59-44AD-8B32-4F123AFCD853}">
      <dsp:nvSpPr>
        <dsp:cNvPr id="0" name=""/>
        <dsp:cNvSpPr/>
      </dsp:nvSpPr>
      <dsp:spPr>
        <a:xfrm>
          <a:off x="4819269" y="565830"/>
          <a:ext cx="2112764" cy="39857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Carece de un menú siempre a la vista.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Requerir mucho tiempo al tutor para manejar la variedad de herramientas.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Carece documentación para usuarios. </a:t>
          </a:r>
          <a:endParaRPr lang="es-P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No posee herramientas de búsqueda.</a:t>
          </a:r>
          <a:endParaRPr lang="es-PR" sz="1100" kern="1200" noProof="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R" sz="1100" kern="1200" noProof="0" dirty="0" smtClean="0"/>
            <a:t>Mejorar herramientas de creación de contenidos.</a:t>
          </a:r>
          <a:endParaRPr lang="es-PR" sz="1100" kern="1200" noProof="0" dirty="0"/>
        </a:p>
      </dsp:txBody>
      <dsp:txXfrm>
        <a:off x="4819269" y="565830"/>
        <a:ext cx="2112764" cy="3985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4B7D37-7CD0-49BC-B69A-688A9E77FD5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7EE0CB-4587-496F-92BE-CA51FFDAA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2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E8ACF5-AFEA-4073-894A-7EED35C54A04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B61F9D-F6FA-4425-AF43-49D6F2768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7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61F9D-F6FA-4425-AF43-49D6F2768B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61F9D-F6FA-4425-AF43-49D6F2768B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7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61F9D-F6FA-4425-AF43-49D6F2768B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8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61F9D-F6FA-4425-AF43-49D6F2768B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08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61F9D-F6FA-4425-AF43-49D6F2768B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4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97FD35A-59ED-486B-958C-202C90C358B0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93C7C9F-35DF-459F-B2E1-74DFF86989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43000"/>
            <a:ext cx="7354824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Plataformas Educativas  </a:t>
            </a: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taller </a:t>
            </a:r>
            <a:r>
              <a:rPr lang="es-ES" b="1" dirty="0" smtClean="0"/>
              <a:t>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4195"/>
            <a:ext cx="7808976" cy="1447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Taller # 2</a:t>
            </a:r>
          </a:p>
          <a:p>
            <a:pPr algn="ctr"/>
            <a:r>
              <a:rPr lang="en-US" dirty="0" smtClean="0"/>
              <a:t>Odalys Gómez Millán</a:t>
            </a:r>
          </a:p>
          <a:p>
            <a:pPr algn="ctr"/>
            <a:r>
              <a:rPr lang="en-US" dirty="0"/>
              <a:t>ETEL </a:t>
            </a:r>
            <a:r>
              <a:rPr lang="en-US" dirty="0" smtClean="0"/>
              <a:t>600</a:t>
            </a:r>
          </a:p>
          <a:p>
            <a:pPr algn="ctr"/>
            <a:r>
              <a:rPr lang="en-US" dirty="0" smtClean="0"/>
              <a:t>Profesora: Laylannie Torres</a:t>
            </a:r>
          </a:p>
          <a:p>
            <a:pPr algn="ctr"/>
            <a:r>
              <a:rPr lang="en-US" smtClean="0"/>
              <a:t>10/17/2014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799"/>
            <a:ext cx="15478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60470247"/>
              </p:ext>
            </p:extLst>
          </p:nvPr>
        </p:nvGraphicFramePr>
        <p:xfrm>
          <a:off x="1752600" y="1524000"/>
          <a:ext cx="6934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92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Comparación</a:t>
            </a:r>
            <a:r>
              <a:rPr lang="en-US" dirty="0" smtClean="0"/>
              <a:t> .LRN y </a:t>
            </a:r>
            <a:r>
              <a:rPr lang="en-US" dirty="0" err="1" smtClean="0"/>
              <a:t>Dokeos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8041198" cy="549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4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Preguntas</a:t>
            </a:r>
            <a:endParaRPr lang="es-P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36" y="1706678"/>
            <a:ext cx="6273328" cy="466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1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Referencias: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10863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3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Objetivos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 dirty="0" smtClean="0"/>
          </a:p>
          <a:p>
            <a:pPr lvl="1"/>
            <a:r>
              <a:rPr lang="es-PR" dirty="0" smtClean="0"/>
              <a:t>Al culminar esta presentación los participantes podrán conocer dos plataformas para desarrollar cursos </a:t>
            </a:r>
            <a:r>
              <a:rPr lang="es-PR" i="1" dirty="0" smtClean="0"/>
              <a:t>e-</a:t>
            </a:r>
            <a:r>
              <a:rPr lang="es-PR" i="1" dirty="0" err="1" smtClean="0"/>
              <a:t>learning</a:t>
            </a:r>
            <a:r>
              <a:rPr lang="es-PR" dirty="0" smtClean="0"/>
              <a:t>. Podrán mencionar para cada una de ellas:</a:t>
            </a:r>
          </a:p>
          <a:p>
            <a:pPr lvl="2"/>
            <a:r>
              <a:rPr lang="es-PR" i="1" dirty="0" smtClean="0"/>
              <a:t>características</a:t>
            </a:r>
            <a:endParaRPr lang="en-US" i="1" dirty="0">
              <a:latin typeface="Calibri"/>
              <a:ea typeface="Calibri"/>
              <a:cs typeface="Times New Roman"/>
            </a:endParaRPr>
          </a:p>
          <a:p>
            <a:pPr lvl="2"/>
            <a:r>
              <a:rPr lang="es-PR" dirty="0" smtClean="0"/>
              <a:t>ventajas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2"/>
            <a:r>
              <a:rPr lang="es-PR" i="1" dirty="0" smtClean="0"/>
              <a:t>desventajas</a:t>
            </a:r>
            <a:endParaRPr lang="en-US" dirty="0">
              <a:latin typeface="Calibri"/>
              <a:ea typeface="Calibri"/>
              <a:cs typeface="Times New Roman"/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LMS?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i="1" dirty="0" err="1"/>
              <a:t>Learning</a:t>
            </a:r>
            <a:r>
              <a:rPr lang="es-ES" b="1" i="1" dirty="0"/>
              <a:t> Management </a:t>
            </a:r>
            <a:r>
              <a:rPr lang="es-ES" b="1" i="1" dirty="0" err="1"/>
              <a:t>System</a:t>
            </a:r>
            <a:r>
              <a:rPr lang="es-ES" b="1" i="1" dirty="0"/>
              <a:t> (LMS)</a:t>
            </a:r>
            <a:r>
              <a:rPr lang="es-ES" b="1" dirty="0"/>
              <a:t> </a:t>
            </a:r>
            <a:r>
              <a:rPr lang="es-ES" dirty="0"/>
              <a:t>o Sistema de</a:t>
            </a:r>
          </a:p>
          <a:p>
            <a:pPr marL="0" indent="0">
              <a:buNone/>
            </a:pPr>
            <a:r>
              <a:rPr lang="es-ES" dirty="0"/>
              <a:t>Gestión del </a:t>
            </a:r>
            <a:r>
              <a:rPr lang="es-ES" dirty="0" smtClean="0"/>
              <a:t>Aprendizaje</a:t>
            </a:r>
          </a:p>
          <a:p>
            <a:pPr lvl="1"/>
            <a:r>
              <a:rPr lang="es-ES" dirty="0"/>
              <a:t>E</a:t>
            </a:r>
            <a:r>
              <a:rPr lang="es-ES" dirty="0" smtClean="0"/>
              <a:t>s </a:t>
            </a:r>
            <a:r>
              <a:rPr lang="es-ES" dirty="0"/>
              <a:t>un software </a:t>
            </a:r>
            <a:r>
              <a:rPr lang="es-ES" dirty="0" smtClean="0"/>
              <a:t>que se usa </a:t>
            </a:r>
            <a:r>
              <a:rPr lang="es-ES" dirty="0"/>
              <a:t>para crear, aprobar, administrar, almacenar, distribuir </a:t>
            </a:r>
            <a:r>
              <a:rPr lang="es-ES" dirty="0" smtClean="0"/>
              <a:t>y gestionar </a:t>
            </a:r>
            <a:r>
              <a:rPr lang="es-ES" dirty="0"/>
              <a:t>las actividades de formación </a:t>
            </a:r>
            <a:r>
              <a:rPr lang="es-ES" dirty="0" smtClean="0"/>
              <a:t>virtual.</a:t>
            </a:r>
          </a:p>
          <a:p>
            <a:pPr lvl="1"/>
            <a:r>
              <a:rPr lang="es-ES" dirty="0" smtClean="0"/>
              <a:t>Mientras que la creación de los cursos se desarrolla mediante </a:t>
            </a:r>
            <a:r>
              <a:rPr lang="es-ES" b="1" dirty="0"/>
              <a:t>LCMS (</a:t>
            </a:r>
            <a:r>
              <a:rPr lang="es-ES" b="1" dirty="0" err="1"/>
              <a:t>Learning</a:t>
            </a:r>
            <a:r>
              <a:rPr lang="es-ES" b="1" dirty="0"/>
              <a:t> Content Management </a:t>
            </a:r>
            <a:r>
              <a:rPr lang="es-ES" b="1" dirty="0" err="1"/>
              <a:t>System</a:t>
            </a:r>
            <a:r>
              <a:rPr lang="es-ES" b="1" dirty="0"/>
              <a:t>).</a:t>
            </a:r>
          </a:p>
          <a:p>
            <a:endParaRPr lang="es-E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LMS (Plataforma)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García </a:t>
            </a:r>
            <a:r>
              <a:rPr lang="es-ES" dirty="0"/>
              <a:t>P., (2005) señala que son el sitio donde </a:t>
            </a:r>
            <a:r>
              <a:rPr lang="es-ES" dirty="0" smtClean="0"/>
              <a:t>se realizan </a:t>
            </a:r>
            <a:r>
              <a:rPr lang="es-ES" dirty="0"/>
              <a:t>las experiencias de aprendizaje.</a:t>
            </a:r>
          </a:p>
          <a:p>
            <a:r>
              <a:rPr lang="es-ES" dirty="0" smtClean="0"/>
              <a:t>Se utiliza para dar instrucciones, construir nuevos </a:t>
            </a:r>
            <a:r>
              <a:rPr lang="es-ES" dirty="0"/>
              <a:t>espacios </a:t>
            </a:r>
            <a:r>
              <a:rPr lang="es-ES" dirty="0" smtClean="0"/>
              <a:t>educativos utilizando herramientas </a:t>
            </a:r>
            <a:r>
              <a:rPr lang="es-ES" dirty="0"/>
              <a:t>que nos facilitan la </a:t>
            </a:r>
            <a:r>
              <a:rPr lang="es-ES" dirty="0" smtClean="0"/>
              <a:t>comunicación y </a:t>
            </a:r>
            <a:r>
              <a:rPr lang="es-ES" dirty="0"/>
              <a:t>la colaboración. </a:t>
            </a:r>
            <a:endParaRPr lang="es-ES" dirty="0" smtClean="0"/>
          </a:p>
          <a:p>
            <a:r>
              <a:rPr lang="es-ES" dirty="0" smtClean="0"/>
              <a:t>La comunicación se da entre </a:t>
            </a:r>
            <a:r>
              <a:rPr lang="es-ES" dirty="0"/>
              <a:t>estudiantes y tutores de manera sincrónica o asincrónica.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1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¿Para qué sirve un LMS?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Para algunos autores como Álvarez G., (2012) la </a:t>
            </a:r>
            <a:r>
              <a:rPr lang="es-ES" dirty="0" smtClean="0"/>
              <a:t>función principal </a:t>
            </a:r>
            <a:r>
              <a:rPr lang="es-ES" dirty="0"/>
              <a:t>de un LMS es administrar estudiantes y dar </a:t>
            </a:r>
            <a:r>
              <a:rPr lang="es-ES" dirty="0" smtClean="0"/>
              <a:t>seguimiento a </a:t>
            </a:r>
            <a:r>
              <a:rPr lang="es-ES" dirty="0"/>
              <a:t>su aprendizaje, participación y desempeño asociados con </a:t>
            </a:r>
            <a:r>
              <a:rPr lang="es-ES" dirty="0" smtClean="0"/>
              <a:t>todo tipo </a:t>
            </a:r>
            <a:r>
              <a:rPr lang="es-ES" dirty="0"/>
              <a:t>de actividades de capacitación.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3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Tipos de LMS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Comercial</a:t>
            </a:r>
          </a:p>
          <a:p>
            <a:pPr lvl="1"/>
            <a:r>
              <a:rPr lang="es-ES" dirty="0" smtClean="0"/>
              <a:t>Requieren licencia.</a:t>
            </a:r>
          </a:p>
          <a:p>
            <a:r>
              <a:rPr lang="es-ES" b="1" dirty="0"/>
              <a:t>Software libre</a:t>
            </a:r>
          </a:p>
          <a:p>
            <a:pPr lvl="1"/>
            <a:r>
              <a:rPr lang="es-ES" dirty="0" smtClean="0"/>
              <a:t>Representan una alternativa para hacer más económico </a:t>
            </a:r>
            <a:r>
              <a:rPr lang="es-ES" dirty="0"/>
              <a:t>un proyecto </a:t>
            </a:r>
            <a:r>
              <a:rPr lang="es-ES" dirty="0" smtClean="0"/>
              <a:t>en </a:t>
            </a:r>
            <a:r>
              <a:rPr lang="es-ES" dirty="0"/>
              <a:t>línea. </a:t>
            </a:r>
            <a:endParaRPr lang="es-ES" dirty="0" smtClean="0"/>
          </a:p>
          <a:p>
            <a:pPr lvl="1"/>
            <a:r>
              <a:rPr lang="es-ES" dirty="0"/>
              <a:t>D</a:t>
            </a:r>
            <a:r>
              <a:rPr lang="es-ES" dirty="0" smtClean="0"/>
              <a:t>esarrollados </a:t>
            </a:r>
            <a:r>
              <a:rPr lang="es-ES" dirty="0"/>
              <a:t>por instituciones </a:t>
            </a:r>
            <a:r>
              <a:rPr lang="es-ES" dirty="0" smtClean="0"/>
              <a:t>educativas.</a:t>
            </a:r>
            <a:endParaRPr lang="es-ES" dirty="0"/>
          </a:p>
          <a:p>
            <a:r>
              <a:rPr lang="es-ES" b="1" dirty="0" smtClean="0"/>
              <a:t>En </a:t>
            </a:r>
            <a:r>
              <a:rPr lang="es-ES" b="1" dirty="0"/>
              <a:t>la nube</a:t>
            </a:r>
          </a:p>
          <a:p>
            <a:pPr lvl="1"/>
            <a:r>
              <a:rPr lang="es-ES" dirty="0"/>
              <a:t>No son consideradas plataformas LMS </a:t>
            </a:r>
            <a:r>
              <a:rPr lang="es-ES" dirty="0" smtClean="0"/>
              <a:t>propiamente dichas, </a:t>
            </a:r>
            <a:r>
              <a:rPr lang="es-ES" dirty="0"/>
              <a:t>porque su mayor utilidad es la de permitir el apoyo a </a:t>
            </a:r>
            <a:r>
              <a:rPr lang="es-ES" dirty="0" smtClean="0"/>
              <a:t>la clase </a:t>
            </a:r>
            <a:r>
              <a:rPr lang="es-ES" dirty="0"/>
              <a:t>presencial, así como el desarrollo de MOOC (Cursos </a:t>
            </a:r>
            <a:r>
              <a:rPr lang="es-ES" dirty="0" smtClean="0"/>
              <a:t>online abiertos </a:t>
            </a:r>
            <a:r>
              <a:rPr lang="es-ES" dirty="0"/>
              <a:t>y masivos</a:t>
            </a:r>
            <a:r>
              <a:rPr lang="es-ES" dirty="0" smtClean="0"/>
              <a:t>).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Plataforma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75902445"/>
              </p:ext>
            </p:extLst>
          </p:nvPr>
        </p:nvGraphicFramePr>
        <p:xfrm>
          <a:off x="1447800" y="21556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exagon 5"/>
          <p:cNvSpPr/>
          <p:nvPr/>
        </p:nvSpPr>
        <p:spPr>
          <a:xfrm>
            <a:off x="685800" y="1698434"/>
            <a:ext cx="1060704" cy="914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.LRN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69834"/>
            <a:ext cx="315097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853365"/>
              </p:ext>
            </p:extLst>
          </p:nvPr>
        </p:nvGraphicFramePr>
        <p:xfrm>
          <a:off x="381000" y="1752599"/>
          <a:ext cx="84582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0858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33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Plataforma</a:t>
            </a:r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685800" y="1524000"/>
            <a:ext cx="1524000" cy="12954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Dokeos</a:t>
            </a: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90112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7"/>
          <a:srcRect t="19464" r="75757" b="67045"/>
          <a:stretch/>
        </p:blipFill>
        <p:spPr bwMode="auto">
          <a:xfrm>
            <a:off x="4495800" y="4343400"/>
            <a:ext cx="3886200" cy="2057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19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1405</TotalTime>
  <Words>664</Words>
  <Application>Microsoft Office PowerPoint</Application>
  <PresentationFormat>On-screen Show (4:3)</PresentationFormat>
  <Paragraphs>113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Plataformas Educativas   taller 2</vt:lpstr>
      <vt:lpstr>Objetivos</vt:lpstr>
      <vt:lpstr>¿Qué es un LMS?</vt:lpstr>
      <vt:lpstr>LMS (Plataforma)</vt:lpstr>
      <vt:lpstr>¿Para qué sirve un LMS?</vt:lpstr>
      <vt:lpstr>Tipos de LMS</vt:lpstr>
      <vt:lpstr>Plataforma</vt:lpstr>
      <vt:lpstr>PowerPoint Presentation</vt:lpstr>
      <vt:lpstr>Plataforma</vt:lpstr>
      <vt:lpstr>PowerPoint Presentation</vt:lpstr>
      <vt:lpstr>Comparación .LRN y Dokeos</vt:lpstr>
      <vt:lpstr>Preguntas</vt:lpstr>
      <vt:lpstr>Referencias: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Clase Bubbl.us  Herramienta Web 2.0</dc:title>
  <dc:creator>Irvin</dc:creator>
  <cp:lastModifiedBy>YRODRIGUEZ168</cp:lastModifiedBy>
  <cp:revision>159</cp:revision>
  <cp:lastPrinted>2014-05-30T18:23:07Z</cp:lastPrinted>
  <dcterms:created xsi:type="dcterms:W3CDTF">2014-05-23T01:56:06Z</dcterms:created>
  <dcterms:modified xsi:type="dcterms:W3CDTF">2014-10-17T23:42:03Z</dcterms:modified>
</cp:coreProperties>
</file>