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62" r:id="rId3"/>
    <p:sldId id="266" r:id="rId4"/>
    <p:sldId id="265" r:id="rId5"/>
    <p:sldId id="267" r:id="rId6"/>
    <p:sldId id="268" r:id="rId7"/>
    <p:sldId id="284" r:id="rId8"/>
    <p:sldId id="271" r:id="rId9"/>
    <p:sldId id="270" r:id="rId10"/>
    <p:sldId id="269" r:id="rId11"/>
    <p:sldId id="264" r:id="rId12"/>
    <p:sldId id="273" r:id="rId13"/>
    <p:sldId id="276" r:id="rId14"/>
    <p:sldId id="277" r:id="rId15"/>
    <p:sldId id="274" r:id="rId16"/>
    <p:sldId id="281" r:id="rId17"/>
    <p:sldId id="279" r:id="rId18"/>
    <p:sldId id="280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0D07AD-3539-4A36-9FAB-F2D510F90AA0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1AF87B-5F8F-4E50-9D3F-E9E960DE74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07AD-3539-4A36-9FAB-F2D510F90AA0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87B-5F8F-4E50-9D3F-E9E960DE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07AD-3539-4A36-9FAB-F2D510F90AA0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87B-5F8F-4E50-9D3F-E9E960DE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0D07AD-3539-4A36-9FAB-F2D510F90AA0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1AF87B-5F8F-4E50-9D3F-E9E960DE74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80D07AD-3539-4A36-9FAB-F2D510F90AA0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1AF87B-5F8F-4E50-9D3F-E9E960DE74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07AD-3539-4A36-9FAB-F2D510F90AA0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87B-5F8F-4E50-9D3F-E9E960DE74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07AD-3539-4A36-9FAB-F2D510F90AA0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87B-5F8F-4E50-9D3F-E9E960DE74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0D07AD-3539-4A36-9FAB-F2D510F90AA0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1AF87B-5F8F-4E50-9D3F-E9E960DE74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07AD-3539-4A36-9FAB-F2D510F90AA0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87B-5F8F-4E50-9D3F-E9E960DE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0D07AD-3539-4A36-9FAB-F2D510F90AA0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1AF87B-5F8F-4E50-9D3F-E9E960DE74A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0D07AD-3539-4A36-9FAB-F2D510F90AA0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1AF87B-5F8F-4E50-9D3F-E9E960DE74A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0D07AD-3539-4A36-9FAB-F2D510F90AA0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1AF87B-5F8F-4E50-9D3F-E9E960DE74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1720" y="1556792"/>
            <a:ext cx="6172200" cy="1894362"/>
          </a:xfrm>
        </p:spPr>
        <p:txBody>
          <a:bodyPr/>
          <a:lstStyle/>
          <a:p>
            <a:r>
              <a:rPr lang="en-US" dirty="0" smtClean="0"/>
              <a:t>Tarea Final Para ETEL 600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83768" y="4005064"/>
            <a:ext cx="6172200" cy="1371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Taller # </a:t>
            </a:r>
            <a:r>
              <a:rPr lang="en-US" dirty="0" smtClean="0"/>
              <a:t>5</a:t>
            </a:r>
            <a:endParaRPr lang="en-US" dirty="0"/>
          </a:p>
          <a:p>
            <a:pPr algn="ctr"/>
            <a:r>
              <a:rPr lang="en-US" dirty="0"/>
              <a:t>Odalys Gómez Millán</a:t>
            </a:r>
          </a:p>
          <a:p>
            <a:pPr algn="ctr"/>
            <a:r>
              <a:rPr lang="en-US" dirty="0"/>
              <a:t>ETEL 600</a:t>
            </a:r>
          </a:p>
          <a:p>
            <a:pPr algn="ctr"/>
            <a:r>
              <a:rPr lang="en-US" dirty="0"/>
              <a:t>Profesora: Laylannie Torres</a:t>
            </a:r>
          </a:p>
          <a:p>
            <a:pPr algn="ctr"/>
            <a:r>
              <a:rPr lang="en-US" dirty="0" smtClean="0"/>
              <a:t>NOV/07/2014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Irvin\Pictures\Fotos para Video 600\industr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26881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76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Pantalla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8569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3148475" cy="177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843808" y="342900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35696" y="4365104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Curso de la </a:t>
            </a:r>
            <a:r>
              <a:rPr lang="en-US" dirty="0"/>
              <a:t>L</a:t>
            </a:r>
            <a:r>
              <a:rPr lang="en-US" dirty="0" smtClean="0"/>
              <a:t>ección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5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Pantalla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140844" cy="45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987824" y="1556792"/>
            <a:ext cx="187220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04048" y="130011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/>
              <a:t>Examen </a:t>
            </a:r>
            <a:r>
              <a:rPr lang="en-US" dirty="0" smtClean="0"/>
              <a:t>Lección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3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Pantalla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7774"/>
            <a:ext cx="8291264" cy="466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3784394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dirty="0" smtClean="0"/>
              <a:t>Partes de la Lección II</a:t>
            </a:r>
            <a:endParaRPr lang="es-PR" dirty="0"/>
          </a:p>
        </p:txBody>
      </p:sp>
      <p:sp>
        <p:nvSpPr>
          <p:cNvPr id="4" name="Right Brace 3"/>
          <p:cNvSpPr/>
          <p:nvPr/>
        </p:nvSpPr>
        <p:spPr>
          <a:xfrm>
            <a:off x="3995936" y="3140968"/>
            <a:ext cx="432048" cy="1656184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7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Pantalla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58114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968044" y="3140968"/>
            <a:ext cx="10801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57616" y="2692199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Curso de la Lección </a:t>
            </a:r>
            <a:r>
              <a:rPr lang="en-US" dirty="0" smtClean="0"/>
              <a:t>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63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Pantalla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32498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5220072" y="3645024"/>
            <a:ext cx="576064" cy="2016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 flipH="1" flipV="1">
            <a:off x="5820522" y="4468470"/>
            <a:ext cx="3131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dirty="0"/>
              <a:t>Examen </a:t>
            </a:r>
            <a:r>
              <a:rPr lang="en-US" dirty="0"/>
              <a:t>Lección </a:t>
            </a:r>
            <a:r>
              <a:rPr lang="en-US" dirty="0" smtClean="0"/>
              <a:t>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4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Pantalla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8" y="1584942"/>
            <a:ext cx="8609082" cy="484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3635896" y="3212976"/>
            <a:ext cx="432048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3968" y="3820398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R" dirty="0"/>
              <a:t>Partes de la Lección </a:t>
            </a:r>
            <a:r>
              <a:rPr lang="es-PR" dirty="0" smtClean="0"/>
              <a:t>III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582305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Pantalla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58114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932040" y="1700808"/>
            <a:ext cx="129614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20072" y="1310096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Curso de la Lección </a:t>
            </a:r>
            <a:r>
              <a:rPr lang="en-US" dirty="0" smtClean="0"/>
              <a:t>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8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Pantalla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4" y="1817847"/>
            <a:ext cx="8449094" cy="475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205556" y="3898078"/>
            <a:ext cx="576064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70623" y="4543472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R" dirty="0"/>
              <a:t>Examen </a:t>
            </a:r>
            <a:r>
              <a:rPr lang="en-US" dirty="0"/>
              <a:t>Lección </a:t>
            </a:r>
            <a:r>
              <a:rPr lang="en-US" dirty="0" smtClean="0"/>
              <a:t>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0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Pantalla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01387" cy="472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47864" y="3429000"/>
            <a:ext cx="13681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017" y="386104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/>
              <a:t>Examen Final del Curso</a:t>
            </a:r>
          </a:p>
          <a:p>
            <a:r>
              <a:rPr lang="es-PR" dirty="0" smtClean="0"/>
              <a:t>Incluye material de las tres lecciones.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750295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Pantalla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2498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2" y="4387544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R" dirty="0"/>
              <a:t>Examen </a:t>
            </a:r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796136" y="3645024"/>
            <a:ext cx="504056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3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R" dirty="0" smtClean="0"/>
              <a:t>El objetivo de esta presentación es visualizar como quedara un curso montado en la plataforma de Schoology.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952099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7704" y="1674673"/>
            <a:ext cx="50577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Fin del Curso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Gracias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3238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80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Pantalla</a:t>
            </a:r>
            <a:r>
              <a:rPr lang="en-US" dirty="0"/>
              <a:t> </a:t>
            </a:r>
            <a:r>
              <a:rPr lang="en-US" dirty="0" smtClean="0"/>
              <a:t>inicial del Curso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21018" cy="46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30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145234" cy="457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699792" y="836712"/>
            <a:ext cx="331236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572000" y="836712"/>
            <a:ext cx="144016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2160" y="652046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Seleccionar el Curso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7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Pantalla</a:t>
            </a:r>
            <a:endParaRPr lang="es-P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8978"/>
            <a:ext cx="8136904" cy="457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923928" y="1052736"/>
            <a:ext cx="165618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627784" y="3501008"/>
            <a:ext cx="3744416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0112" y="836712"/>
            <a:ext cx="210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Título del Curso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59987" y="35683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Unidad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1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Pantalla</a:t>
            </a:r>
            <a:endParaRPr lang="es-P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4" y="1871221"/>
            <a:ext cx="8280920" cy="465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4658604" y="3284984"/>
            <a:ext cx="371472" cy="216024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48064" y="4199093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Contenido Unidad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1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Pantalla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3" y="1556792"/>
            <a:ext cx="8592315" cy="483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292080" y="378904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0192" y="3645024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/>
              <a:t>Voki de bienvenida.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dirty="0" smtClean="0"/>
              <a:t>Indica tema del curso y descripción de las lecciones.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68605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Pantalla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0877"/>
            <a:ext cx="8507288" cy="4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4139952" y="2996952"/>
            <a:ext cx="360040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4008" y="3532366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dirty="0" smtClean="0"/>
              <a:t>Partes de la Lección I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81707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Pantalla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7775"/>
            <a:ext cx="7467600" cy="419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1"/>
          <a:stretch/>
        </p:blipFill>
        <p:spPr bwMode="auto">
          <a:xfrm>
            <a:off x="2051720" y="3429000"/>
            <a:ext cx="2808312" cy="212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04048" y="422108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17727" y="3759423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/>
              <a:t>Video desarrollado para el curso ubicado en la Lección I.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348725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414</TotalTime>
  <Words>150</Words>
  <Application>Microsoft Office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Tarea Final Para ETEL 600</vt:lpstr>
      <vt:lpstr>Objetivo</vt:lpstr>
      <vt:lpstr>Pantalla inicial del Curso</vt:lpstr>
      <vt:lpstr>Curso</vt:lpstr>
      <vt:lpstr>Pantalla</vt:lpstr>
      <vt:lpstr>Pantalla</vt:lpstr>
      <vt:lpstr>Pantalla</vt:lpstr>
      <vt:lpstr>Pantalla</vt:lpstr>
      <vt:lpstr>Pantalla</vt:lpstr>
      <vt:lpstr>Pantalla</vt:lpstr>
      <vt:lpstr>Pantalla</vt:lpstr>
      <vt:lpstr>Pantalla</vt:lpstr>
      <vt:lpstr>Pantalla</vt:lpstr>
      <vt:lpstr>Pantalla</vt:lpstr>
      <vt:lpstr>Pantalla</vt:lpstr>
      <vt:lpstr>Pantalla</vt:lpstr>
      <vt:lpstr>Pantalla</vt:lpstr>
      <vt:lpstr>Pantalla</vt:lpstr>
      <vt:lpstr>Pantalla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Yaniz</dc:creator>
  <cp:lastModifiedBy>Irvin</cp:lastModifiedBy>
  <cp:revision>62</cp:revision>
  <dcterms:created xsi:type="dcterms:W3CDTF">2014-05-03T22:15:30Z</dcterms:created>
  <dcterms:modified xsi:type="dcterms:W3CDTF">2014-11-09T16:25:34Z</dcterms:modified>
</cp:coreProperties>
</file>