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57" r:id="rId2"/>
    <p:sldId id="259" r:id="rId3"/>
    <p:sldId id="285" r:id="rId4"/>
    <p:sldId id="284" r:id="rId5"/>
    <p:sldId id="281" r:id="rId6"/>
    <p:sldId id="28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660"/>
  </p:normalViewPr>
  <p:slideViewPr>
    <p:cSldViewPr>
      <p:cViewPr>
        <p:scale>
          <a:sx n="86" d="100"/>
          <a:sy n="86" d="100"/>
        </p:scale>
        <p:origin x="-9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C509CD-FC73-451D-B348-A423648808A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888A1B8-5930-40DD-93F7-66A659018056}">
      <dgm:prSet phldrT="[Text]"/>
      <dgm:spPr/>
      <dgm:t>
        <a:bodyPr/>
        <a:lstStyle/>
        <a:p>
          <a:pPr algn="l"/>
          <a:r>
            <a:rPr lang="en-US" dirty="0" smtClean="0"/>
            <a:t>VS.</a:t>
          </a:r>
          <a:endParaRPr lang="en-US" dirty="0"/>
        </a:p>
      </dgm:t>
    </dgm:pt>
    <dgm:pt modelId="{588D4DE1-BEBD-410A-9231-AAF2EFF5CB5A}" type="parTrans" cxnId="{8073A8BC-DC5A-487C-8C73-20E03834C574}">
      <dgm:prSet/>
      <dgm:spPr/>
      <dgm:t>
        <a:bodyPr/>
        <a:lstStyle/>
        <a:p>
          <a:endParaRPr lang="en-US"/>
        </a:p>
      </dgm:t>
    </dgm:pt>
    <dgm:pt modelId="{48FCFFCE-EFA9-4F5F-8F59-37920B3C332B}" type="sibTrans" cxnId="{8073A8BC-DC5A-487C-8C73-20E03834C574}">
      <dgm:prSet/>
      <dgm:spPr/>
      <dgm:t>
        <a:bodyPr/>
        <a:lstStyle/>
        <a:p>
          <a:endParaRPr lang="en-US"/>
        </a:p>
      </dgm:t>
    </dgm:pt>
    <dgm:pt modelId="{FCD0B433-DD86-4261-8274-F6E6A6C44582}" type="pres">
      <dgm:prSet presAssocID="{22C509CD-FC73-451D-B348-A423648808A4}" presName="Name0" presStyleCnt="0">
        <dgm:presLayoutVars>
          <dgm:dir/>
          <dgm:resizeHandles val="exact"/>
        </dgm:presLayoutVars>
      </dgm:prSet>
      <dgm:spPr/>
    </dgm:pt>
    <dgm:pt modelId="{DC567EF2-B24C-4003-9354-88BDD16896AB}" type="pres">
      <dgm:prSet presAssocID="{A888A1B8-5930-40DD-93F7-66A659018056}" presName="node" presStyleLbl="node1" presStyleIdx="0" presStyleCnt="1" custScaleX="17500" custScaleY="21937" custLinFactNeighborX="-6250" custLinFactNeighborY="-19312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</dgm:ptLst>
  <dgm:cxnLst>
    <dgm:cxn modelId="{8073A8BC-DC5A-487C-8C73-20E03834C574}" srcId="{22C509CD-FC73-451D-B348-A423648808A4}" destId="{A888A1B8-5930-40DD-93F7-66A659018056}" srcOrd="0" destOrd="0" parTransId="{588D4DE1-BEBD-410A-9231-AAF2EFF5CB5A}" sibTransId="{48FCFFCE-EFA9-4F5F-8F59-37920B3C332B}"/>
    <dgm:cxn modelId="{50D44F31-CFC0-47B7-8DA1-2FB7435E1B28}" type="presOf" srcId="{A888A1B8-5930-40DD-93F7-66A659018056}" destId="{DC567EF2-B24C-4003-9354-88BDD16896AB}" srcOrd="0" destOrd="0" presId="urn:microsoft.com/office/officeart/2005/8/layout/process1"/>
    <dgm:cxn modelId="{F452EDFC-D9E4-425E-B311-0DF89374AF97}" type="presOf" srcId="{22C509CD-FC73-451D-B348-A423648808A4}" destId="{FCD0B433-DD86-4261-8274-F6E6A6C44582}" srcOrd="0" destOrd="0" presId="urn:microsoft.com/office/officeart/2005/8/layout/process1"/>
    <dgm:cxn modelId="{CDAFC22E-87B9-44B0-A208-DC1C1A4ED212}" type="presParOf" srcId="{FCD0B433-DD86-4261-8274-F6E6A6C44582}" destId="{DC567EF2-B24C-4003-9354-88BDD16896AB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67EF2-B24C-4003-9354-88BDD16896AB}">
      <dsp:nvSpPr>
        <dsp:cNvPr id="0" name=""/>
        <dsp:cNvSpPr/>
      </dsp:nvSpPr>
      <dsp:spPr>
        <a:xfrm>
          <a:off x="2133600" y="924460"/>
          <a:ext cx="1066800" cy="802367"/>
        </a:xfrm>
        <a:prstGeom prst="flowChartDecis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VS.</a:t>
          </a:r>
          <a:endParaRPr lang="en-US" sz="1900" kern="1200" dirty="0"/>
        </a:p>
      </dsp:txBody>
      <dsp:txXfrm>
        <a:off x="2400300" y="1125052"/>
        <a:ext cx="533400" cy="401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C4B7D37-7CD0-49BC-B69A-688A9E77FD5A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7EE0CB-4587-496F-92BE-CA51FFDAA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2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E8ACF5-AFEA-4073-894A-7EED35C54A04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4B61F9D-F6FA-4425-AF43-49D6F2768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7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61F9D-F6FA-4425-AF43-49D6F2768B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94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61F9D-F6FA-4425-AF43-49D6F2768B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7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61F9D-F6FA-4425-AF43-49D6F2768B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08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61F9D-F6FA-4425-AF43-49D6F2768B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41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97FD35A-59ED-486B-958C-202C90C358B0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3C7C9F-35DF-459F-B2E1-74DFF86989E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143000"/>
            <a:ext cx="7354824" cy="2133600"/>
          </a:xfrm>
        </p:spPr>
        <p:txBody>
          <a:bodyPr>
            <a:normAutofit/>
          </a:bodyPr>
          <a:lstStyle/>
          <a:p>
            <a:pPr algn="ctr"/>
            <a:r>
              <a:rPr lang="es-PR" b="1" dirty="0" smtClean="0"/>
              <a:t>Andragogía </a:t>
            </a:r>
            <a:br>
              <a:rPr lang="es-PR" b="1" dirty="0" smtClean="0"/>
            </a:br>
            <a:r>
              <a:rPr lang="es-PR" b="1" dirty="0" smtClean="0"/>
              <a:t>vs. </a:t>
            </a:r>
            <a:br>
              <a:rPr lang="es-PR" b="1" dirty="0" smtClean="0"/>
            </a:br>
            <a:r>
              <a:rPr lang="es-PR" b="1" dirty="0" smtClean="0"/>
              <a:t>Pedagogía</a:t>
            </a:r>
            <a:endParaRPr lang="es-P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808976" cy="14478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dirty="0" smtClean="0"/>
              <a:t>Taller # 3</a:t>
            </a:r>
          </a:p>
          <a:p>
            <a:pPr algn="ctr"/>
            <a:r>
              <a:rPr lang="en-US" dirty="0" smtClean="0"/>
              <a:t>Odalys Gómez Millán</a:t>
            </a:r>
          </a:p>
          <a:p>
            <a:pPr algn="ctr"/>
            <a:r>
              <a:rPr lang="en-US" dirty="0"/>
              <a:t>ETEL </a:t>
            </a:r>
            <a:r>
              <a:rPr lang="en-US" dirty="0" smtClean="0"/>
              <a:t>600</a:t>
            </a:r>
          </a:p>
          <a:p>
            <a:pPr algn="ctr"/>
            <a:r>
              <a:rPr lang="en-US" dirty="0" smtClean="0"/>
              <a:t>Profesora: Laylannie Torres</a:t>
            </a:r>
          </a:p>
          <a:p>
            <a:pPr algn="ctr"/>
            <a:r>
              <a:rPr lang="en-US" smtClean="0"/>
              <a:t>OCT/24/2014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0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Objetivos</a:t>
            </a:r>
            <a:endParaRPr lang="es-P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990600"/>
            <a:ext cx="8153400" cy="4800600"/>
          </a:xfrm>
        </p:spPr>
        <p:txBody>
          <a:bodyPr/>
          <a:lstStyle/>
          <a:p>
            <a:endParaRPr lang="es-PR" dirty="0" smtClean="0"/>
          </a:p>
          <a:p>
            <a:pPr lvl="1"/>
            <a:r>
              <a:rPr lang="es-PR" dirty="0" smtClean="0"/>
              <a:t>Al culminar esta presentación los participantes podrán mencionar las características básicas asociadas a los términos andrología y pedagogía.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0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Andragogía vs. Pedagogía</a:t>
            </a:r>
            <a:endParaRPr lang="es-P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92" y="1066800"/>
            <a:ext cx="82296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38600" y="269926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VS.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24803128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1004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PR" dirty="0" smtClean="0"/>
              <a:t>El proceso de aprendizaje varia según la edad en que se manifiesta. </a:t>
            </a:r>
          </a:p>
          <a:p>
            <a:r>
              <a:rPr lang="es-PR" dirty="0" smtClean="0"/>
              <a:t>Cuando somos niños nos insertamos en el proceso educativo.</a:t>
            </a:r>
          </a:p>
          <a:p>
            <a:r>
              <a:rPr lang="es-PR" dirty="0" smtClean="0"/>
              <a:t>Por el contrario cuando estamos en etapa adulta lo cuestionamos y para aprenderlo necesitamos ver su aplicabilidad dentro de entorno</a:t>
            </a:r>
            <a:r>
              <a:rPr lang="es-PR" dirty="0"/>
              <a:t> </a:t>
            </a:r>
            <a:r>
              <a:rPr lang="es-PR" dirty="0" smtClean="0"/>
              <a:t>en que participamos.</a:t>
            </a:r>
          </a:p>
          <a:p>
            <a:r>
              <a:rPr lang="es-PR" dirty="0" smtClean="0"/>
              <a:t>Esto nos muestra que el individuo se encuentra en aprendizaje continuo desde la niñez hasta la adultez.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6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Preguntas</a:t>
            </a:r>
            <a:endParaRPr lang="es-P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8111" y="1516178"/>
            <a:ext cx="6273328" cy="4663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919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Referencias: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9"/>
          <a:stretch/>
        </p:blipFill>
        <p:spPr bwMode="auto">
          <a:xfrm>
            <a:off x="1143000" y="1447800"/>
            <a:ext cx="8064054" cy="3581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53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1357</TotalTime>
  <Words>115</Words>
  <Application>Microsoft Office PowerPoint</Application>
  <PresentationFormat>On-screen Show (4:3)</PresentationFormat>
  <Paragraphs>23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Andragogía  vs.  Pedagogía</vt:lpstr>
      <vt:lpstr>Objetivos</vt:lpstr>
      <vt:lpstr>Andragogía vs. Pedagogía</vt:lpstr>
      <vt:lpstr>Conclusión</vt:lpstr>
      <vt:lpstr>Preguntas</vt:lpstr>
      <vt:lpstr>Referencias: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 Clase Bubbl.us  Herramienta Web 2.0</dc:title>
  <dc:creator>Irvin</dc:creator>
  <cp:lastModifiedBy>Irvin</cp:lastModifiedBy>
  <cp:revision>151</cp:revision>
  <cp:lastPrinted>2014-05-30T18:23:07Z</cp:lastPrinted>
  <dcterms:created xsi:type="dcterms:W3CDTF">2014-05-23T01:56:06Z</dcterms:created>
  <dcterms:modified xsi:type="dcterms:W3CDTF">2014-10-24T19:45:07Z</dcterms:modified>
</cp:coreProperties>
</file>