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>
        <p:scale>
          <a:sx n="66" d="100"/>
          <a:sy n="66" d="100"/>
        </p:scale>
        <p:origin x="-918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763C1D-3B44-4D9F-B39D-EF931D553FCE}" type="datetimeFigureOut">
              <a:rPr lang="es-PR" smtClean="0"/>
              <a:t>08/11/2015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038E946-DE5D-4DFC-B092-949D06300E17}" type="slidenum">
              <a:rPr lang="es-PR" smtClean="0"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 smtClean="0"/>
              <a:t>Objetivos SMART</a:t>
            </a:r>
            <a:endParaRPr lang="es-P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err="1" smtClean="0"/>
              <a:t>Odalys</a:t>
            </a:r>
            <a:r>
              <a:rPr lang="es-PR" dirty="0" smtClean="0"/>
              <a:t> Gómez Millán</a:t>
            </a:r>
          </a:p>
          <a:p>
            <a:r>
              <a:rPr lang="es-PR" dirty="0" smtClean="0"/>
              <a:t>Taller # 2</a:t>
            </a:r>
          </a:p>
          <a:p>
            <a:r>
              <a:rPr lang="es-PR" dirty="0" smtClean="0"/>
              <a:t>06 de noviembre de 2015</a:t>
            </a:r>
          </a:p>
          <a:p>
            <a:r>
              <a:rPr lang="es-PR" dirty="0" smtClean="0"/>
              <a:t>Profesora</a:t>
            </a:r>
            <a:r>
              <a:rPr lang="es-PR" dirty="0" smtClean="0"/>
              <a:t>: G. </a:t>
            </a:r>
            <a:r>
              <a:rPr lang="es-PR" dirty="0" err="1" smtClean="0"/>
              <a:t>Viruet</a:t>
            </a:r>
            <a:endParaRPr lang="es-PR" dirty="0" smtClean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0400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Introducción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s-PR" dirty="0" smtClean="0"/>
              <a:t>Los objetivos guían el evento o actividad educativa. Para que estos sean efectivos deben contar un unas características o componentes de forma que garantice su cumplimiento. A continuación se discutirá cada uno de los objetivos en el formato SMART para el evento de aprendizaje asociado el proyecto tecnológico.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5202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089" y="457199"/>
            <a:ext cx="10273229" cy="1034603"/>
          </a:xfrm>
        </p:spPr>
        <p:txBody>
          <a:bodyPr>
            <a:noAutofit/>
          </a:bodyPr>
          <a:lstStyle/>
          <a:p>
            <a:pPr algn="ctr"/>
            <a:r>
              <a:rPr lang="es-P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S.</a:t>
            </a:r>
            <a:r>
              <a:rPr lang="es-P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M.</a:t>
            </a:r>
            <a:r>
              <a:rPr lang="es-P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A.</a:t>
            </a:r>
            <a:r>
              <a:rPr lang="es-P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R.</a:t>
            </a:r>
            <a:r>
              <a:rPr lang="es-P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s-PR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737830"/>
              </p:ext>
            </p:extLst>
          </p:nvPr>
        </p:nvGraphicFramePr>
        <p:xfrm>
          <a:off x="544482" y="1256937"/>
          <a:ext cx="11133968" cy="5120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35632"/>
                <a:gridCol w="1335314"/>
                <a:gridCol w="1770743"/>
                <a:gridCol w="1422400"/>
                <a:gridCol w="1973943"/>
                <a:gridCol w="995936"/>
              </a:tblGrid>
              <a:tr h="318466"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Objetivo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Específico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Medibles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Alcanzable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Realista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Tiempo</a:t>
                      </a:r>
                      <a:endParaRPr lang="es-PR" dirty="0"/>
                    </a:p>
                  </a:txBody>
                  <a:tcPr/>
                </a:tc>
              </a:tr>
              <a:tr h="677323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Al finalizar el módulo </a:t>
                      </a:r>
                      <a:r>
                        <a:rPr lang="es-ES" sz="1400" dirty="0" smtClean="0"/>
                        <a:t>I </a:t>
                      </a:r>
                      <a:r>
                        <a:rPr lang="es-ES" sz="1400" dirty="0" smtClean="0"/>
                        <a:t>el empleado ordenara </a:t>
                      </a:r>
                      <a:r>
                        <a:rPr lang="es-ES" sz="1400" dirty="0" smtClean="0"/>
                        <a:t>por medio de una lista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los </a:t>
                      </a:r>
                      <a:r>
                        <a:rPr lang="es-ES" sz="1400" dirty="0" smtClean="0"/>
                        <a:t>pasos </a:t>
                      </a:r>
                      <a:r>
                        <a:rPr lang="es-ES" sz="1400" dirty="0" smtClean="0"/>
                        <a:t>requeridos para pesar ingredientes activos y excipientes para</a:t>
                      </a:r>
                      <a:r>
                        <a:rPr lang="es-ES" sz="1400" baseline="0" dirty="0" smtClean="0"/>
                        <a:t> cumplir con los estándares de calidad del producto a manufacturar.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noProof="0" dirty="0" smtClean="0"/>
                        <a:t>ordenar pasos</a:t>
                      </a:r>
                      <a:endParaRPr lang="es-P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dirty="0" smtClean="0"/>
                        <a:t>cumpliendo con estándares de calidad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400" dirty="0" smtClean="0"/>
                        <a:t>viable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baseline="0" dirty="0" smtClean="0"/>
                        <a:t>Conocer (Nivel 1)</a:t>
                      </a:r>
                    </a:p>
                    <a:p>
                      <a:r>
                        <a:rPr lang="es-ES" sz="1400" baseline="0" dirty="0" smtClean="0"/>
                        <a:t>Requiere que el empleado  confronte su memoria de un hecho de la misma forma que los aprendió.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dirty="0" smtClean="0"/>
                        <a:t>final módulo </a:t>
                      </a:r>
                      <a:r>
                        <a:rPr lang="es-PR" sz="1400" dirty="0" smtClean="0"/>
                        <a:t>I</a:t>
                      </a:r>
                      <a:endParaRPr lang="es-PR" sz="1400" dirty="0"/>
                    </a:p>
                  </a:txBody>
                  <a:tcPr/>
                </a:tc>
              </a:tr>
              <a:tr h="740349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El </a:t>
                      </a:r>
                      <a:r>
                        <a:rPr lang="es-ES" sz="1400" dirty="0" smtClean="0"/>
                        <a:t>empleado enumerará </a:t>
                      </a:r>
                      <a:r>
                        <a:rPr lang="es-ES" sz="1400" dirty="0" smtClean="0"/>
                        <a:t>usando un mapa mental los </a:t>
                      </a:r>
                      <a:r>
                        <a:rPr lang="es-ES" sz="1400" dirty="0" smtClean="0"/>
                        <a:t>pasos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para verificar</a:t>
                      </a:r>
                      <a:r>
                        <a:rPr lang="es-ES" sz="1400" baseline="0" dirty="0" smtClean="0"/>
                        <a:t> la balanza antes </a:t>
                      </a:r>
                      <a:r>
                        <a:rPr lang="es-ES" sz="1400" dirty="0" smtClean="0"/>
                        <a:t>de pesar los materiales usados</a:t>
                      </a:r>
                      <a:r>
                        <a:rPr lang="es-ES" sz="1400" baseline="0" dirty="0" smtClean="0"/>
                        <a:t> en la formulación de productos al finalizar el modulo II.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noProof="0" dirty="0" smtClean="0"/>
                        <a:t>enumerar</a:t>
                      </a:r>
                      <a:r>
                        <a:rPr lang="es-PR" sz="1400" baseline="0" noProof="0" dirty="0" smtClean="0"/>
                        <a:t> en orden los pasos</a:t>
                      </a:r>
                      <a:endParaRPr lang="es-P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dirty="0" smtClean="0"/>
                        <a:t>antes de pesar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400" dirty="0" smtClean="0"/>
                        <a:t>viable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Conocer (Nivel 1)</a:t>
                      </a:r>
                    </a:p>
                    <a:p>
                      <a:r>
                        <a:rPr lang="es-ES" sz="1400" dirty="0" smtClean="0"/>
                        <a:t>Requiere que el empleado  confronte su memoria de un hecho de la misma forma que los aprendió..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dirty="0" smtClean="0"/>
                        <a:t>final módulo </a:t>
                      </a:r>
                      <a:r>
                        <a:rPr lang="es-PR" sz="1400" dirty="0" smtClean="0"/>
                        <a:t>II</a:t>
                      </a:r>
                      <a:endParaRPr lang="es-PR" sz="1400" dirty="0" smtClean="0"/>
                    </a:p>
                    <a:p>
                      <a:endParaRPr lang="es-PR" sz="1400" dirty="0"/>
                    </a:p>
                  </a:txBody>
                  <a:tcPr/>
                </a:tc>
              </a:tr>
              <a:tr h="962453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Al finalizar el módulo </a:t>
                      </a:r>
                      <a:r>
                        <a:rPr lang="es-ES" sz="1400" dirty="0" smtClean="0"/>
                        <a:t>III </a:t>
                      </a:r>
                      <a:r>
                        <a:rPr lang="es-ES" sz="1400" dirty="0" smtClean="0"/>
                        <a:t>el empleado </a:t>
                      </a:r>
                      <a:r>
                        <a:rPr lang="es-ES" sz="1400" dirty="0" smtClean="0"/>
                        <a:t>identificara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las </a:t>
                      </a:r>
                      <a:r>
                        <a:rPr lang="es-ES" sz="1400" dirty="0" smtClean="0"/>
                        <a:t>reglas asociadas </a:t>
                      </a:r>
                      <a:r>
                        <a:rPr lang="es-ES" sz="1400" dirty="0" smtClean="0"/>
                        <a:t>para realizar a </a:t>
                      </a:r>
                      <a:r>
                        <a:rPr lang="es-ES" sz="1400" dirty="0" smtClean="0"/>
                        <a:t>una buena documentación </a:t>
                      </a:r>
                      <a:r>
                        <a:rPr lang="es-ES" sz="1400" dirty="0" smtClean="0"/>
                        <a:t>del proceso de pesada por medio de una tabla con ejemplos de documentación que cumplen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con</a:t>
                      </a:r>
                      <a:r>
                        <a:rPr lang="es-ES" sz="1400" baseline="0" dirty="0" smtClean="0"/>
                        <a:t> las buenas practicas de documentación.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noProof="0" dirty="0" smtClean="0"/>
                        <a:t>identificara reglas</a:t>
                      </a:r>
                      <a:endParaRPr lang="es-P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cumpliendo con las buenas prácticas de documentación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400" dirty="0" smtClean="0"/>
                        <a:t>viable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Conocer (Nivel 1)</a:t>
                      </a:r>
                    </a:p>
                    <a:p>
                      <a:r>
                        <a:rPr lang="es-ES" sz="1400" dirty="0" smtClean="0"/>
                        <a:t>Requiere que el empleado  confronte su memoria de un hecho de la misma forma que los aprendió..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1400" dirty="0" smtClean="0"/>
                        <a:t>final módulo </a:t>
                      </a:r>
                      <a:r>
                        <a:rPr lang="es-PR" sz="1400" dirty="0" smtClean="0"/>
                        <a:t>III</a:t>
                      </a:r>
                      <a:endParaRPr lang="es-PR" sz="1400" dirty="0" smtClean="0"/>
                    </a:p>
                    <a:p>
                      <a:endParaRPr lang="es-P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5085" y="465363"/>
            <a:ext cx="10972800" cy="990600"/>
          </a:xfrm>
        </p:spPr>
        <p:txBody>
          <a:bodyPr/>
          <a:lstStyle/>
          <a:p>
            <a:r>
              <a:rPr lang="es-PR" dirty="0" smtClean="0"/>
              <a:t>Conclusión</a:t>
            </a:r>
            <a:endParaRPr lang="es-P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75412"/>
            <a:ext cx="10515600" cy="4601551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PR" dirty="0" smtClean="0"/>
              <a:t>	Luego de trabajar con componentes que posee un objetivo puedo mencionar que su redacción tiene que mostrar claramente lo que se quiere lograr, como se logra y la fecha o tiempo establecido para alcanzarlo. Estos componentes le dan pertinencia al objetivo y permite además el desarrollo de planes o estrategias para alcanzarlos. El objetivo a su vez tiene que ser realista para cautivar a la audiencia a la que es dirigido además de ser motivador.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0744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Referencias</a:t>
            </a:r>
            <a:endParaRPr lang="es-P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1600200"/>
            <a:ext cx="1074057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7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716</TotalTime>
  <Words>236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Objetivos SMART</vt:lpstr>
      <vt:lpstr>Introducción</vt:lpstr>
      <vt:lpstr>S.M.A.R.T </vt:lpstr>
      <vt:lpstr>Conclusión</vt:lpstr>
      <vt:lpstr>Referencias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Yaniz Rodriguez</dc:creator>
  <cp:lastModifiedBy>Irvin</cp:lastModifiedBy>
  <cp:revision>60</cp:revision>
  <dcterms:created xsi:type="dcterms:W3CDTF">2015-11-04T01:07:28Z</dcterms:created>
  <dcterms:modified xsi:type="dcterms:W3CDTF">2015-11-08T22:22:30Z</dcterms:modified>
</cp:coreProperties>
</file>