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1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65" autoAdjust="0"/>
    <p:restoredTop sz="94660"/>
  </p:normalViewPr>
  <p:slideViewPr>
    <p:cSldViewPr snapToGrid="0">
      <p:cViewPr>
        <p:scale>
          <a:sx n="66" d="100"/>
          <a:sy n="66" d="100"/>
        </p:scale>
        <p:origin x="-918" y="-5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1"/>
            <a:ext cx="104648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63C1D-3B44-4D9F-B39D-EF931D553FCE}" type="datetimeFigureOut">
              <a:rPr lang="es-PR" smtClean="0"/>
              <a:t>08/11/2015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8E946-DE5D-4DFC-B092-949D06300E17}" type="slidenum">
              <a:rPr lang="es-PR" smtClean="0"/>
              <a:t>‹#›</a:t>
            </a:fld>
            <a:endParaRPr lang="es-PR"/>
          </a:p>
        </p:txBody>
      </p:sp>
      <p:cxnSp>
        <p:nvCxnSpPr>
          <p:cNvPr id="8" name="Straight Connector 7"/>
          <p:cNvCxnSpPr/>
          <p:nvPr/>
        </p:nvCxnSpPr>
        <p:spPr>
          <a:xfrm>
            <a:off x="914400" y="3398520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63C1D-3B44-4D9F-B39D-EF931D553FCE}" type="datetimeFigureOut">
              <a:rPr lang="es-PR" smtClean="0"/>
              <a:t>08/11/2015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8E946-DE5D-4DFC-B092-949D06300E17}" type="slidenum">
              <a:rPr lang="es-PR" smtClean="0"/>
              <a:t>‹#›</a:t>
            </a:fld>
            <a:endParaRPr lang="es-P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264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63C1D-3B44-4D9F-B39D-EF931D553FCE}" type="datetimeFigureOut">
              <a:rPr lang="es-PR" smtClean="0"/>
              <a:t>08/11/2015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8E946-DE5D-4DFC-B092-949D06300E17}" type="slidenum">
              <a:rPr lang="es-PR" smtClean="0"/>
              <a:t>‹#›</a:t>
            </a:fld>
            <a:endParaRPr lang="es-P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63C1D-3B44-4D9F-B39D-EF931D553FCE}" type="datetimeFigureOut">
              <a:rPr lang="es-PR" smtClean="0"/>
              <a:t>08/11/2015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8E946-DE5D-4DFC-B092-949D06300E17}" type="slidenum">
              <a:rPr lang="es-PR" smtClean="0"/>
              <a:t>‹#›</a:t>
            </a:fld>
            <a:endParaRPr lang="es-P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362201"/>
            <a:ext cx="103632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626865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63C1D-3B44-4D9F-B39D-EF931D553FCE}" type="datetimeFigureOut">
              <a:rPr lang="es-PR" smtClean="0"/>
              <a:t>08/11/2015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8E946-DE5D-4DFC-B092-949D06300E17}" type="slidenum">
              <a:rPr lang="es-PR" smtClean="0"/>
              <a:t>‹#›</a:t>
            </a:fld>
            <a:endParaRPr lang="es-PR"/>
          </a:p>
        </p:txBody>
      </p:sp>
      <p:cxnSp>
        <p:nvCxnSpPr>
          <p:cNvPr id="7" name="Straight Connector 6"/>
          <p:cNvCxnSpPr/>
          <p:nvPr/>
        </p:nvCxnSpPr>
        <p:spPr>
          <a:xfrm>
            <a:off x="975360" y="4599432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63C1D-3B44-4D9F-B39D-EF931D553FCE}" type="datetimeFigureOut">
              <a:rPr lang="es-PR" smtClean="0"/>
              <a:t>08/11/2015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8E946-DE5D-4DFC-B092-949D06300E17}" type="slidenum">
              <a:rPr lang="es-PR" smtClean="0"/>
              <a:t>‹#›</a:t>
            </a:fld>
            <a:endParaRPr lang="es-P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63C1D-3B44-4D9F-B39D-EF931D553FCE}" type="datetimeFigureOut">
              <a:rPr lang="es-PR" smtClean="0"/>
              <a:t>08/11/2015</a:t>
            </a:fld>
            <a:endParaRPr lang="es-P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8E946-DE5D-4DFC-B092-949D06300E17}" type="slidenum">
              <a:rPr lang="es-PR" smtClean="0"/>
              <a:t>‹#›</a:t>
            </a:fld>
            <a:endParaRPr lang="es-P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741949" y="4045691"/>
            <a:ext cx="4709160" cy="105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63C1D-3B44-4D9F-B39D-EF931D553FCE}" type="datetimeFigureOut">
              <a:rPr lang="es-PR" smtClean="0"/>
              <a:t>08/11/2015</a:t>
            </a:fld>
            <a:endParaRPr lang="es-P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8E946-DE5D-4DFC-B092-949D06300E17}" type="slidenum">
              <a:rPr lang="es-PR" smtClean="0"/>
              <a:t>‹#›</a:t>
            </a:fld>
            <a:endParaRPr lang="es-P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63C1D-3B44-4D9F-B39D-EF931D553FCE}" type="datetimeFigureOut">
              <a:rPr lang="es-PR" smtClean="0"/>
              <a:t>08/11/2015</a:t>
            </a:fld>
            <a:endParaRPr lang="es-P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8E946-DE5D-4DFC-B092-949D06300E17}" type="slidenum">
              <a:rPr lang="es-PR" smtClean="0"/>
              <a:t>‹#›</a:t>
            </a:fld>
            <a:endParaRPr lang="es-P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080"/>
            <a:ext cx="2852928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792080"/>
            <a:ext cx="7620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130553"/>
            <a:ext cx="2852928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63C1D-3B44-4D9F-B39D-EF931D553FCE}" type="datetimeFigureOut">
              <a:rPr lang="es-PR" smtClean="0"/>
              <a:t>08/11/2015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8E946-DE5D-4DFC-B092-949D06300E17}" type="slidenum">
              <a:rPr lang="es-PR" smtClean="0"/>
              <a:t>‹#›</a:t>
            </a:fld>
            <a:endParaRPr lang="es-P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912152" y="3579942"/>
            <a:ext cx="5577840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480"/>
            <a:ext cx="2856907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1480" y="838201"/>
            <a:ext cx="787252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33600"/>
            <a:ext cx="2852928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63C1D-3B44-4D9F-B39D-EF931D553FCE}" type="datetimeFigureOut">
              <a:rPr lang="es-PR" smtClean="0"/>
              <a:t>08/11/2015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8E946-DE5D-4DFC-B092-949D06300E17}" type="slidenum">
              <a:rPr lang="es-PR" smtClean="0"/>
              <a:t>‹#›</a:t>
            </a:fld>
            <a:endParaRPr lang="es-P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12192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18288"/>
            <a:ext cx="3860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2763C1D-3B44-4D9F-B39D-EF931D553FCE}" type="datetimeFigureOut">
              <a:rPr lang="es-PR" smtClean="0"/>
              <a:t>08/11/2015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18288"/>
            <a:ext cx="1422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5038E946-DE5D-4DFC-B092-949D06300E17}" type="slidenum">
              <a:rPr lang="es-PR" smtClean="0"/>
              <a:t>‹#›</a:t>
            </a:fld>
            <a:endParaRPr lang="es-P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PR" dirty="0" smtClean="0"/>
              <a:t>Objetivos SMART</a:t>
            </a:r>
            <a:endParaRPr lang="es-P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PR" dirty="0" err="1" smtClean="0"/>
              <a:t>Odalys</a:t>
            </a:r>
            <a:r>
              <a:rPr lang="es-PR" dirty="0" smtClean="0"/>
              <a:t> Gómez Millán</a:t>
            </a:r>
          </a:p>
          <a:p>
            <a:r>
              <a:rPr lang="es-PR" dirty="0" smtClean="0"/>
              <a:t>Taller # 2</a:t>
            </a:r>
          </a:p>
          <a:p>
            <a:r>
              <a:rPr lang="es-PR" dirty="0" smtClean="0"/>
              <a:t>06 de noviembre de 2015</a:t>
            </a:r>
          </a:p>
          <a:p>
            <a:r>
              <a:rPr lang="es-PR" dirty="0" smtClean="0"/>
              <a:t>Profesora</a:t>
            </a:r>
            <a:r>
              <a:rPr lang="es-PR" dirty="0" smtClean="0"/>
              <a:t>: G. </a:t>
            </a:r>
            <a:r>
              <a:rPr lang="es-PR" dirty="0" err="1" smtClean="0"/>
              <a:t>Viruet</a:t>
            </a:r>
            <a:endParaRPr lang="es-PR" dirty="0" smtClean="0"/>
          </a:p>
          <a:p>
            <a:endParaRPr lang="es-PR" dirty="0"/>
          </a:p>
        </p:txBody>
      </p:sp>
    </p:spTree>
    <p:extLst>
      <p:ext uri="{BB962C8B-B14F-4D97-AF65-F5344CB8AC3E}">
        <p14:creationId xmlns:p14="http://schemas.microsoft.com/office/powerpoint/2010/main" val="404009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R" dirty="0" smtClean="0"/>
              <a:t>Introducción</a:t>
            </a:r>
            <a:endParaRPr lang="es-P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	</a:t>
            </a:r>
            <a:r>
              <a:rPr lang="es-PR" dirty="0" smtClean="0"/>
              <a:t>Los objetivos guían el evento o actividad educativa. Para que estos sean efectivos deben contar un unas características o componentes de forma que garantice su cumplimiento. A continuación se discutirá cada uno de los objetivos en el formato SMART para el evento de aprendizaje asociado el proyecto tecnológico.</a:t>
            </a:r>
            <a:endParaRPr lang="es-PR" dirty="0"/>
          </a:p>
        </p:txBody>
      </p:sp>
    </p:spTree>
    <p:extLst>
      <p:ext uri="{BB962C8B-B14F-4D97-AF65-F5344CB8AC3E}">
        <p14:creationId xmlns:p14="http://schemas.microsoft.com/office/powerpoint/2010/main" val="152027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8089" y="457199"/>
            <a:ext cx="10273229" cy="1034603"/>
          </a:xfrm>
        </p:spPr>
        <p:txBody>
          <a:bodyPr>
            <a:noAutofit/>
          </a:bodyPr>
          <a:lstStyle/>
          <a:p>
            <a:pPr algn="ctr"/>
            <a:r>
              <a:rPr lang="es-PR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S.</a:t>
            </a:r>
            <a:r>
              <a:rPr lang="es-PR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M.</a:t>
            </a:r>
            <a:r>
              <a:rPr lang="es-PR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A.</a:t>
            </a:r>
            <a:r>
              <a:rPr lang="es-PR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R.</a:t>
            </a:r>
            <a:r>
              <a:rPr lang="es-PR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</a:t>
            </a:r>
            <a:r>
              <a:rPr lang="es-ES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/>
            </a:r>
            <a:br>
              <a:rPr lang="es-ES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</a:br>
            <a:endParaRPr lang="es-PR" sz="2400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5737830"/>
              </p:ext>
            </p:extLst>
          </p:nvPr>
        </p:nvGraphicFramePr>
        <p:xfrm>
          <a:off x="544482" y="1256937"/>
          <a:ext cx="11133968" cy="51206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635632"/>
                <a:gridCol w="1335314"/>
                <a:gridCol w="1770743"/>
                <a:gridCol w="1422400"/>
                <a:gridCol w="1973943"/>
                <a:gridCol w="995936"/>
              </a:tblGrid>
              <a:tr h="318466">
                <a:tc>
                  <a:txBody>
                    <a:bodyPr/>
                    <a:lstStyle/>
                    <a:p>
                      <a:pPr algn="ctr"/>
                      <a:r>
                        <a:rPr lang="es-PR" dirty="0" smtClean="0"/>
                        <a:t>Objetivo</a:t>
                      </a:r>
                      <a:endParaRPr lang="es-P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R" dirty="0" smtClean="0"/>
                        <a:t>Específico</a:t>
                      </a:r>
                      <a:endParaRPr lang="es-P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R" dirty="0" smtClean="0"/>
                        <a:t>Medibles</a:t>
                      </a:r>
                      <a:endParaRPr lang="es-P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R" dirty="0" smtClean="0"/>
                        <a:t>Alcanzable</a:t>
                      </a:r>
                      <a:endParaRPr lang="es-P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R" dirty="0" smtClean="0"/>
                        <a:t>Realista</a:t>
                      </a:r>
                      <a:endParaRPr lang="es-P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R" dirty="0" smtClean="0"/>
                        <a:t>Tiempo</a:t>
                      </a:r>
                      <a:endParaRPr lang="es-PR" dirty="0"/>
                    </a:p>
                  </a:txBody>
                  <a:tcPr/>
                </a:tc>
              </a:tr>
              <a:tr h="677323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Al finalizar el módulo </a:t>
                      </a:r>
                      <a:r>
                        <a:rPr lang="es-ES" sz="1400" dirty="0" smtClean="0"/>
                        <a:t>I </a:t>
                      </a:r>
                      <a:r>
                        <a:rPr lang="es-ES" sz="1400" dirty="0" smtClean="0"/>
                        <a:t>el empleado ordenara </a:t>
                      </a:r>
                      <a:r>
                        <a:rPr lang="es-ES" sz="1400" dirty="0" smtClean="0"/>
                        <a:t>por medio de una lista</a:t>
                      </a:r>
                      <a:r>
                        <a:rPr lang="es-ES" sz="1400" baseline="0" dirty="0" smtClean="0"/>
                        <a:t> </a:t>
                      </a:r>
                      <a:r>
                        <a:rPr lang="es-ES" sz="1400" dirty="0" smtClean="0"/>
                        <a:t>los </a:t>
                      </a:r>
                      <a:r>
                        <a:rPr lang="es-ES" sz="1400" dirty="0" smtClean="0"/>
                        <a:t>pasos </a:t>
                      </a:r>
                      <a:r>
                        <a:rPr lang="es-ES" sz="1400" dirty="0" smtClean="0"/>
                        <a:t>requeridos para pesar ingredientes activos y excipientes para</a:t>
                      </a:r>
                      <a:r>
                        <a:rPr lang="es-ES" sz="1400" baseline="0" dirty="0" smtClean="0"/>
                        <a:t> cumplir con los estándares de calidad del producto a manufacturar.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R" sz="1400" noProof="0" dirty="0" smtClean="0"/>
                        <a:t>ordenar pasos</a:t>
                      </a:r>
                      <a:endParaRPr lang="es-PR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R" sz="1400" dirty="0" smtClean="0"/>
                        <a:t>cumpliendo con estándares de calidad</a:t>
                      </a:r>
                      <a:endParaRPr lang="es-P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R" sz="1400" dirty="0" smtClean="0"/>
                        <a:t>viable</a:t>
                      </a:r>
                      <a:endParaRPr lang="es-P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R" sz="1400" baseline="0" dirty="0" smtClean="0"/>
                        <a:t>Conocer (Nivel 1)</a:t>
                      </a:r>
                    </a:p>
                    <a:p>
                      <a:r>
                        <a:rPr lang="es-ES" sz="1400" baseline="0" dirty="0" smtClean="0"/>
                        <a:t>Requiere que el empleado  confronte su memoria de un hecho de la misma forma que los aprendió.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R" sz="1400" dirty="0" smtClean="0"/>
                        <a:t>final módulo </a:t>
                      </a:r>
                      <a:r>
                        <a:rPr lang="es-PR" sz="1400" dirty="0" smtClean="0"/>
                        <a:t>I</a:t>
                      </a:r>
                      <a:endParaRPr lang="es-PR" sz="1400" dirty="0"/>
                    </a:p>
                  </a:txBody>
                  <a:tcPr/>
                </a:tc>
              </a:tr>
              <a:tr h="740349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El </a:t>
                      </a:r>
                      <a:r>
                        <a:rPr lang="es-ES" sz="1400" dirty="0" smtClean="0"/>
                        <a:t>empleado enumerará </a:t>
                      </a:r>
                      <a:r>
                        <a:rPr lang="es-ES" sz="1400" dirty="0" smtClean="0"/>
                        <a:t>usando un mapa mental los </a:t>
                      </a:r>
                      <a:r>
                        <a:rPr lang="es-ES" sz="1400" dirty="0" smtClean="0"/>
                        <a:t>pasos</a:t>
                      </a:r>
                      <a:r>
                        <a:rPr lang="es-ES" sz="1400" baseline="0" dirty="0" smtClean="0"/>
                        <a:t> </a:t>
                      </a:r>
                      <a:r>
                        <a:rPr lang="es-ES" sz="1400" dirty="0" smtClean="0"/>
                        <a:t>para verificar</a:t>
                      </a:r>
                      <a:r>
                        <a:rPr lang="es-ES" sz="1400" baseline="0" dirty="0" smtClean="0"/>
                        <a:t> la balanza antes </a:t>
                      </a:r>
                      <a:r>
                        <a:rPr lang="es-ES" sz="1400" dirty="0" smtClean="0"/>
                        <a:t>de pesar los materiales usados</a:t>
                      </a:r>
                      <a:r>
                        <a:rPr lang="es-ES" sz="1400" baseline="0" dirty="0" smtClean="0"/>
                        <a:t> en la formulación de productos al finalizar el modulo II.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R" sz="1400" noProof="0" dirty="0" smtClean="0"/>
                        <a:t>enumerar</a:t>
                      </a:r>
                      <a:r>
                        <a:rPr lang="es-PR" sz="1400" baseline="0" noProof="0" dirty="0" smtClean="0"/>
                        <a:t> en orden los pasos</a:t>
                      </a:r>
                      <a:endParaRPr lang="es-PR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R" sz="1400" dirty="0" smtClean="0"/>
                        <a:t>antes de pesar</a:t>
                      </a:r>
                      <a:endParaRPr lang="es-P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R" sz="1400" dirty="0" smtClean="0"/>
                        <a:t>viable</a:t>
                      </a:r>
                      <a:endParaRPr lang="es-P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Conocer (Nivel 1)</a:t>
                      </a:r>
                    </a:p>
                    <a:p>
                      <a:r>
                        <a:rPr lang="es-ES" sz="1400" dirty="0" smtClean="0"/>
                        <a:t>Requiere que el empleado  confronte su memoria de un hecho de la misma forma que los aprendió..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R" sz="1400" dirty="0" smtClean="0"/>
                        <a:t>final módulo </a:t>
                      </a:r>
                      <a:r>
                        <a:rPr lang="es-PR" sz="1400" dirty="0" smtClean="0"/>
                        <a:t>II</a:t>
                      </a:r>
                      <a:endParaRPr lang="es-PR" sz="1400" dirty="0" smtClean="0"/>
                    </a:p>
                    <a:p>
                      <a:endParaRPr lang="es-PR" sz="1400" dirty="0"/>
                    </a:p>
                  </a:txBody>
                  <a:tcPr/>
                </a:tc>
              </a:tr>
              <a:tr h="962453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Al finalizar el módulo </a:t>
                      </a:r>
                      <a:r>
                        <a:rPr lang="es-ES" sz="1400" dirty="0" smtClean="0"/>
                        <a:t>III </a:t>
                      </a:r>
                      <a:r>
                        <a:rPr lang="es-ES" sz="1400" dirty="0" smtClean="0"/>
                        <a:t>el empleado </a:t>
                      </a:r>
                      <a:r>
                        <a:rPr lang="es-ES" sz="1400" dirty="0" smtClean="0"/>
                        <a:t>identificara</a:t>
                      </a:r>
                      <a:r>
                        <a:rPr lang="es-ES" sz="1400" baseline="0" dirty="0" smtClean="0"/>
                        <a:t> </a:t>
                      </a:r>
                      <a:r>
                        <a:rPr lang="es-ES" sz="1400" dirty="0" smtClean="0"/>
                        <a:t>las </a:t>
                      </a:r>
                      <a:r>
                        <a:rPr lang="es-ES" sz="1400" dirty="0" smtClean="0"/>
                        <a:t>reglas asociadas </a:t>
                      </a:r>
                      <a:r>
                        <a:rPr lang="es-ES" sz="1400" dirty="0" smtClean="0"/>
                        <a:t>para realizar a </a:t>
                      </a:r>
                      <a:r>
                        <a:rPr lang="es-ES" sz="1400" dirty="0" smtClean="0"/>
                        <a:t>una buena documentación </a:t>
                      </a:r>
                      <a:r>
                        <a:rPr lang="es-ES" sz="1400" dirty="0" smtClean="0"/>
                        <a:t>del proceso de pesada por medio de una tabla con ejemplos de documentación que cumplen</a:t>
                      </a:r>
                      <a:r>
                        <a:rPr lang="es-ES" sz="1400" baseline="0" dirty="0" smtClean="0"/>
                        <a:t> </a:t>
                      </a:r>
                      <a:r>
                        <a:rPr lang="es-ES" sz="1400" dirty="0" smtClean="0"/>
                        <a:t>con</a:t>
                      </a:r>
                      <a:r>
                        <a:rPr lang="es-ES" sz="1400" baseline="0" dirty="0" smtClean="0"/>
                        <a:t> las buenas practicas de documentación.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R" sz="1400" noProof="0" dirty="0" smtClean="0"/>
                        <a:t>identificara reglas</a:t>
                      </a:r>
                      <a:endParaRPr lang="es-PR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cumpliendo con las buenas prácticas de documentación</a:t>
                      </a:r>
                      <a:endParaRPr lang="es-P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R" sz="1400" dirty="0" smtClean="0"/>
                        <a:t>viable</a:t>
                      </a:r>
                      <a:endParaRPr lang="es-P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Conocer (Nivel 1)</a:t>
                      </a:r>
                    </a:p>
                    <a:p>
                      <a:r>
                        <a:rPr lang="es-ES" sz="1400" dirty="0" smtClean="0"/>
                        <a:t>Requiere que el empleado  confronte su memoria de un hecho de la misma forma que los aprendió..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R" sz="1400" dirty="0" smtClean="0"/>
                        <a:t>final módulo </a:t>
                      </a:r>
                      <a:r>
                        <a:rPr lang="es-PR" sz="1400" dirty="0" smtClean="0"/>
                        <a:t>III</a:t>
                      </a:r>
                      <a:endParaRPr lang="es-PR" sz="1400" dirty="0" smtClean="0"/>
                    </a:p>
                    <a:p>
                      <a:endParaRPr lang="es-PR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041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95085" y="465363"/>
            <a:ext cx="10972800" cy="990600"/>
          </a:xfrm>
        </p:spPr>
        <p:txBody>
          <a:bodyPr/>
          <a:lstStyle/>
          <a:p>
            <a:r>
              <a:rPr lang="es-PR" dirty="0" smtClean="0"/>
              <a:t>Conclusión</a:t>
            </a:r>
            <a:endParaRPr lang="es-P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575412"/>
            <a:ext cx="10515600" cy="4601551"/>
          </a:xfrm>
        </p:spPr>
        <p:txBody>
          <a:bodyPr>
            <a:normAutofit/>
          </a:bodyPr>
          <a:lstStyle/>
          <a:p>
            <a:pPr marL="0" lvl="0" indent="0">
              <a:lnSpc>
                <a:spcPct val="150000"/>
              </a:lnSpc>
              <a:buNone/>
            </a:pPr>
            <a:r>
              <a:rPr lang="es-PR" dirty="0" smtClean="0"/>
              <a:t>	Luego de trabajar con componentes que posee un objetivo puedo mencionar que su redacción tiene que mostrar claramente lo que se quiere lograr, como se logra y la fecha o tiempo establecido para alcanzarlo. Estos componentes le dan pertinencia al objetivo y permite además el desarrollo de planes o estrategias para alcanzarlos. El objetivo a su vez tiene que ser realista para cautivar a la audiencia a la que es dirigido además de ser motivador.</a:t>
            </a:r>
            <a:endParaRPr lang="es-PR" dirty="0"/>
          </a:p>
        </p:txBody>
      </p:sp>
    </p:spTree>
    <p:extLst>
      <p:ext uri="{BB962C8B-B14F-4D97-AF65-F5344CB8AC3E}">
        <p14:creationId xmlns:p14="http://schemas.microsoft.com/office/powerpoint/2010/main" val="107446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R" dirty="0" smtClean="0"/>
              <a:t>Referencias</a:t>
            </a:r>
            <a:endParaRPr lang="es-P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771" y="1600200"/>
            <a:ext cx="10740572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176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716</TotalTime>
  <Words>236</Words>
  <Application>Microsoft Office PowerPoint</Application>
  <PresentationFormat>Custom</PresentationFormat>
  <Paragraphs>38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Clarity</vt:lpstr>
      <vt:lpstr>Objetivos SMART</vt:lpstr>
      <vt:lpstr>Introducción</vt:lpstr>
      <vt:lpstr>S.M.A.R.T </vt:lpstr>
      <vt:lpstr>Conclusión</vt:lpstr>
      <vt:lpstr>Referencias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Yaniz Rodriguez</dc:creator>
  <cp:lastModifiedBy>Irvin</cp:lastModifiedBy>
  <cp:revision>60</cp:revision>
  <dcterms:created xsi:type="dcterms:W3CDTF">2015-11-04T01:07:28Z</dcterms:created>
  <dcterms:modified xsi:type="dcterms:W3CDTF">2015-11-08T22:22:30Z</dcterms:modified>
</cp:coreProperties>
</file>