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8" r:id="rId2"/>
    <p:sldId id="310" r:id="rId3"/>
    <p:sldId id="309" r:id="rId4"/>
    <p:sldId id="263" r:id="rId5"/>
    <p:sldId id="295" r:id="rId6"/>
    <p:sldId id="296" r:id="rId7"/>
    <p:sldId id="297" r:id="rId8"/>
    <p:sldId id="312" r:id="rId9"/>
    <p:sldId id="298" r:id="rId10"/>
    <p:sldId id="313" r:id="rId11"/>
    <p:sldId id="299" r:id="rId12"/>
    <p:sldId id="314" r:id="rId13"/>
    <p:sldId id="300" r:id="rId14"/>
    <p:sldId id="301" r:id="rId15"/>
    <p:sldId id="315" r:id="rId16"/>
    <p:sldId id="293" r:id="rId17"/>
    <p:sldId id="292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D366-388A-4E94-A7FC-A54DE7CC40D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B1FF-65AA-46BA-AAAA-DD9592F0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FC87-4F72-4CCB-A6AE-959924C2999E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C87BF-C9DB-421A-A7BF-E8B1939AC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4F8B25-CD51-47B4-A12D-7873E0AD7747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95A460-26AF-4891-904E-FD5E92FC2BF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987832-9947-4DDE-86DA-45220FADBEC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719C70-8493-44C1-BBCA-065E510B5AA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719C70-8493-44C1-BBCA-065E510B5AA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192CCB-C078-4A1D-B5F7-943A256FAB8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18F03-7A30-428F-9B37-DFD404E20C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32051-75A9-4413-A2A3-9E226E9E21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AEBFC-4903-46C6-96D9-1A036F7CFF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7FEAF-8B5B-412B-BC70-31C76D31A4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BE9F6-E3DF-439E-B0B0-5AFFB7F1E4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DBA48-38E3-42AF-84DB-DEF7ECBD0B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B3723-9583-4A3E-B402-B653436E2C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DF39-914F-426B-AA11-65A02B264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9D71E-1825-4FA7-BA68-EE62BB0720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6F0C4-F42B-4BA3-B677-D77A70668F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A2237-0EE0-444B-B9FD-05DC4B893A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5119C-BA81-4835-A850-D2A693EA3A6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R" altLang="en-US" sz="3200" dirty="0" smtClean="0">
                <a:latin typeface="Arial" pitchFamily="34" charset="0"/>
              </a:rPr>
              <a:t/>
            </a:r>
            <a:br>
              <a:rPr lang="es-PR" altLang="en-US" sz="3200" dirty="0" smtClean="0">
                <a:latin typeface="Arial" pitchFamily="34" charset="0"/>
              </a:rPr>
            </a:br>
            <a:r>
              <a:rPr lang="es-PR" altLang="en-US" sz="3200" dirty="0">
                <a:latin typeface="Arial" pitchFamily="34" charset="0"/>
              </a:rPr>
              <a:t/>
            </a:r>
            <a:br>
              <a:rPr lang="es-PR" altLang="en-US" sz="3200" dirty="0">
                <a:latin typeface="Arial" pitchFamily="34" charset="0"/>
              </a:rPr>
            </a:br>
            <a:r>
              <a:rPr lang="es-PR" altLang="en-US" sz="2800" cap="none" dirty="0" smtClean="0">
                <a:latin typeface="Arial" pitchFamily="34" charset="0"/>
              </a:rPr>
              <a:t>Módulo III: </a:t>
            </a:r>
            <a:br>
              <a:rPr lang="es-PR" altLang="en-US" sz="2800" cap="none" dirty="0" smtClean="0">
                <a:latin typeface="Arial" pitchFamily="34" charset="0"/>
              </a:rPr>
            </a:br>
            <a:r>
              <a:rPr lang="es-PR" altLang="en-US" sz="2800" cap="none" dirty="0" smtClean="0">
                <a:latin typeface="Arial" pitchFamily="34" charset="0"/>
              </a:rPr>
              <a:t>Reglas para obtener una Buena Documentación para el Proceso de Pesada</a:t>
            </a:r>
            <a:br>
              <a:rPr lang="es-PR" altLang="en-US" sz="2800" cap="none" dirty="0" smtClean="0">
                <a:latin typeface="Arial" pitchFamily="34" charset="0"/>
              </a:rPr>
            </a:br>
            <a:endParaRPr lang="es-PR" altLang="en-US" sz="2800" cap="none" dirty="0" smtClean="0"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495800"/>
            <a:ext cx="5256213" cy="16764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R" altLang="en-US" sz="2400" dirty="0" smtClean="0">
                <a:latin typeface="Arial" pitchFamily="34" charset="0"/>
              </a:rPr>
              <a:t>Odalys Gómez Millán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R" altLang="en-US" dirty="0" smtClean="0">
                <a:latin typeface="Arial" pitchFamily="34" charset="0"/>
              </a:rPr>
              <a:t>PRTE 640</a:t>
            </a:r>
            <a:endParaRPr lang="es-PR" altLang="en-US" sz="2400" dirty="0" smtClean="0">
              <a:latin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R" altLang="en-US" sz="2400" dirty="0" smtClean="0">
                <a:latin typeface="Arial" pitchFamily="34" charset="0"/>
              </a:rPr>
              <a:t>Profesora: G. </a:t>
            </a:r>
            <a:r>
              <a:rPr lang="es-PR" altLang="en-US" dirty="0" smtClean="0">
                <a:latin typeface="Arial" pitchFamily="34" charset="0"/>
              </a:rPr>
              <a:t>Viurete</a:t>
            </a:r>
            <a:endParaRPr lang="es-PR" altLang="en-US" sz="2400" dirty="0" smtClean="0">
              <a:latin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R" altLang="en-US" dirty="0" smtClean="0">
                <a:latin typeface="Arial" pitchFamily="34" charset="0"/>
              </a:rPr>
              <a:t>19 de noviembre de 2015</a:t>
            </a:r>
            <a:endParaRPr lang="es-PR" altLang="en-US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5"/>
              <a:defRPr/>
            </a:pPr>
            <a:r>
              <a:rPr lang="es-PR" altLang="en-US" dirty="0" smtClean="0">
                <a:solidFill>
                  <a:srgbClr val="2F2B20"/>
                </a:solidFill>
                <a:latin typeface="Arial" pitchFamily="34" charset="0"/>
              </a:rPr>
              <a:t>Las </a:t>
            </a:r>
            <a:r>
              <a:rPr lang="es-PR" altLang="en-US" dirty="0">
                <a:solidFill>
                  <a:srgbClr val="2F2B20"/>
                </a:solidFill>
                <a:latin typeface="Arial" pitchFamily="34" charset="0"/>
              </a:rPr>
              <a:t>tareas tiene que ser </a:t>
            </a:r>
            <a:r>
              <a:rPr lang="es-PR" altLang="en-US" dirty="0" smtClean="0">
                <a:solidFill>
                  <a:srgbClr val="2F2B20"/>
                </a:solidFill>
                <a:latin typeface="Arial" pitchFamily="34" charset="0"/>
              </a:rPr>
              <a:t>verificadas por </a:t>
            </a:r>
            <a:r>
              <a:rPr lang="es-PR" altLang="en-US" dirty="0">
                <a:solidFill>
                  <a:srgbClr val="2F2B20"/>
                </a:solidFill>
                <a:latin typeface="Arial" pitchFamily="34" charset="0"/>
              </a:rPr>
              <a:t>otra persona para garantizar la calidad del proceso.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A9A57C"/>
              </a:buClr>
              <a:buFontTx/>
              <a:buAutoNum type="arabicPeriod" startAt="4"/>
              <a:defRPr/>
            </a:pPr>
            <a:endParaRPr lang="es-PR" altLang="en-US" dirty="0">
              <a:solidFill>
                <a:srgbClr val="2F2B20"/>
              </a:solidFill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06" y="2971800"/>
            <a:ext cx="432595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313"/>
            <a:ext cx="76200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 startAt="6"/>
              <a:defRPr/>
            </a:pPr>
            <a:r>
              <a:rPr lang="es-PR" altLang="en-US" dirty="0" smtClean="0">
                <a:latin typeface="Arial" pitchFamily="34" charset="0"/>
              </a:rPr>
              <a:t>Escribir lo más claro posible en cursivo o escribir en letra de molde.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  <a:defRPr/>
            </a:pPr>
            <a:endParaRPr lang="es-PR" altLang="en-US" dirty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  <a:defRPr/>
            </a:pPr>
            <a:endParaRPr lang="es-PR" altLang="en-US" dirty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7"/>
              <a:defRPr/>
            </a:pPr>
            <a:endParaRPr lang="es-PR" altLang="en-US" dirty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612530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313"/>
            <a:ext cx="76200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 startAt="7"/>
              <a:defRPr/>
            </a:pPr>
            <a:r>
              <a:rPr lang="es-PR" altLang="en-US" dirty="0" smtClean="0">
                <a:latin typeface="Arial" pitchFamily="34" charset="0"/>
              </a:rPr>
              <a:t>Evite adornar su escritura (letras o números) añadiendo líneas sobre lo escrito previamente.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7"/>
              <a:defRPr/>
            </a:pPr>
            <a:endParaRPr lang="es-PR" altLang="en-US" dirty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0073"/>
            <a:ext cx="362587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7543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s-PR" alt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s-PR" altLang="en-US" dirty="0" smtClean="0">
              <a:latin typeface="Arial" charset="0"/>
            </a:endParaRPr>
          </a:p>
          <a:p>
            <a:pPr marL="533400" indent="-533400" eaLnBrk="1" hangingPunct="1">
              <a:buFont typeface="+mj-lt"/>
              <a:buAutoNum type="arabicPeriod" startAt="8"/>
              <a:defRPr/>
            </a:pPr>
            <a:r>
              <a:rPr lang="es-ES" altLang="en-US" dirty="0" smtClean="0">
                <a:latin typeface="Arial" charset="0"/>
              </a:rPr>
              <a:t>Todo espacio en blanco tiene que ser obliterado.</a:t>
            </a:r>
          </a:p>
          <a:p>
            <a:pPr marL="533400" indent="-533400" eaLnBrk="1" hangingPunct="1">
              <a:buFont typeface="+mj-lt"/>
              <a:buAutoNum type="arabicPeriod" startAt="8"/>
              <a:defRPr/>
            </a:pPr>
            <a:endParaRPr lang="es-ES" altLang="en-US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s-PR" altLang="en-US" dirty="0" smtClean="0">
              <a:latin typeface="Arial" charset="0"/>
            </a:endParaRPr>
          </a:p>
          <a:p>
            <a:pPr marL="533400" indent="-533400" eaLnBrk="1" hangingPunct="1">
              <a:buFontTx/>
              <a:buAutoNum type="arabicPeriod" startAt="8"/>
              <a:defRPr/>
            </a:pPr>
            <a:endParaRPr lang="es-PR" altLang="en-US" dirty="0">
              <a:latin typeface="Arial" charset="0"/>
            </a:endParaRPr>
          </a:p>
          <a:p>
            <a:pPr marL="533400" indent="-533400" eaLnBrk="1" hangingPunct="1">
              <a:buFontTx/>
              <a:buAutoNum type="arabicPeriod" startAt="8"/>
              <a:defRPr/>
            </a:pPr>
            <a:endParaRPr lang="es-PR" altLang="en-US" dirty="0" smtClean="0">
              <a:latin typeface="Arial" charset="0"/>
            </a:endParaRPr>
          </a:p>
          <a:p>
            <a:pPr marL="533400" indent="-533400" eaLnBrk="1" hangingPunct="1">
              <a:buFontTx/>
              <a:buAutoNum type="arabicPeriod" startAt="8"/>
              <a:defRPr/>
            </a:pPr>
            <a:endParaRPr lang="es-PR" altLang="en-US" dirty="0">
              <a:latin typeface="Arial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267200" cy="31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6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Clr>
                <a:srgbClr val="A9A57C"/>
              </a:buClr>
              <a:buFont typeface="Cambria" pitchFamily="18" charset="0"/>
              <a:buAutoNum type="arabicPeriod" startAt="9"/>
            </a:pPr>
            <a:r>
              <a:rPr lang="es-PR" altLang="en-US" dirty="0" smtClean="0">
                <a:solidFill>
                  <a:srgbClr val="2F2B20"/>
                </a:solidFill>
                <a:latin typeface="Arial" charset="0"/>
              </a:rPr>
              <a:t>Para corregir un dato trace una línea sobre el dato incorrecto y escriba lo más cercano al dato incorrecto el dato correcto. Firme y feche.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70407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NI" dirty="0" smtClean="0"/>
              <a:t>La utilización de las reglas para obtener una Buena Documentación para el proceso de pesada ayudaran a conseguir una documentación clara y legible. La documentación con estas características impactan favorablemente el producto para el cual se pesaron los </a:t>
            </a:r>
            <a:r>
              <a:rPr lang="es-NI" dirty="0" smtClean="0"/>
              <a:t>ingredientes</a:t>
            </a:r>
            <a:r>
              <a:rPr lang="es-NI" dirty="0"/>
              <a:t> </a:t>
            </a:r>
            <a:r>
              <a:rPr lang="es-NI" dirty="0" smtClean="0"/>
              <a:t>(Molina,2014).</a:t>
            </a:r>
            <a:endParaRPr lang="es-NI" dirty="0" smtClean="0"/>
          </a:p>
          <a:p>
            <a:pPr marL="0" indent="0">
              <a:buNone/>
            </a:pPr>
            <a:r>
              <a:rPr lang="es-NI" dirty="0" smtClean="0"/>
              <a:t/>
            </a:r>
            <a:br>
              <a:rPr lang="es-NI" dirty="0" smtClean="0"/>
            </a:b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04302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172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Referencias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9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s-PR" dirty="0" smtClean="0"/>
              <a:t>¿Cómo puedo lograr una buena documentación en los documentos para el proceso de pesaje?</a:t>
            </a:r>
          </a:p>
          <a:p>
            <a:pPr marL="0" indent="0" algn="ctr">
              <a:buNone/>
            </a:pPr>
            <a:endParaRPr lang="es-PR" dirty="0"/>
          </a:p>
          <a:p>
            <a:pPr marL="0" indent="0" algn="ctr">
              <a:buNone/>
            </a:pPr>
            <a:endParaRPr lang="es-P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337175" cy="354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R" altLang="en-US" dirty="0" smtClean="0">
                <a:latin typeface="Arial" pitchFamily="34" charset="0"/>
              </a:rPr>
              <a:t>Objetivos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772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PR" altLang="en-US" sz="2400" dirty="0" smtClean="0">
                <a:latin typeface="Arial" pitchFamily="34" charset="0"/>
              </a:rPr>
              <a:t>Al completar el adiestramiento los </a:t>
            </a:r>
            <a:r>
              <a:rPr lang="es-PR" altLang="en-US" dirty="0">
                <a:latin typeface="Arial" pitchFamily="34" charset="0"/>
              </a:rPr>
              <a:t>e</a:t>
            </a:r>
            <a:r>
              <a:rPr lang="es-PR" altLang="en-US" dirty="0" smtClean="0">
                <a:latin typeface="Arial" pitchFamily="34" charset="0"/>
              </a:rPr>
              <a:t>mpleados </a:t>
            </a:r>
            <a:r>
              <a:rPr lang="es-PR" altLang="en-US" sz="2400" dirty="0" smtClean="0">
                <a:latin typeface="Arial" pitchFamily="34" charset="0"/>
              </a:rPr>
              <a:t>podrán:</a:t>
            </a:r>
          </a:p>
          <a:p>
            <a:pPr lvl="1" indent="0">
              <a:buNone/>
              <a:defRPr/>
            </a:pPr>
            <a:r>
              <a:rPr lang="es-ES" altLang="en-US" sz="2400" dirty="0" smtClean="0">
                <a:latin typeface="Arial" pitchFamily="34" charset="0"/>
              </a:rPr>
              <a:t>Indicar </a:t>
            </a:r>
            <a:r>
              <a:rPr lang="es-ES" altLang="en-US" sz="2400" dirty="0">
                <a:latin typeface="Arial" pitchFamily="34" charset="0"/>
              </a:rPr>
              <a:t>las reglas para generar una buena documentación</a:t>
            </a:r>
            <a:r>
              <a:rPr lang="es-ES" altLang="en-US" sz="2400" dirty="0" smtClean="0">
                <a:latin typeface="Arial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804984"/>
            <a:ext cx="4800600" cy="359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2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PR" sz="3600" dirty="0" smtClean="0">
                <a:solidFill>
                  <a:schemeClr val="tx1"/>
                </a:solidFill>
              </a:rPr>
              <a:t>Como prevenir errores de documentación para el proceso de pesada…</a:t>
            </a:r>
            <a:endParaRPr lang="es-PR" sz="3600" dirty="0">
              <a:solidFill>
                <a:schemeClr val="tx1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60418"/>
            <a:ext cx="8229600" cy="3373582"/>
          </a:xfrm>
        </p:spPr>
        <p:txBody>
          <a:bodyPr/>
          <a:lstStyle/>
          <a:p>
            <a:pPr marL="0" indent="0">
              <a:buNone/>
            </a:pPr>
            <a:r>
              <a:rPr lang="es-PR" altLang="en-US" sz="3200" dirty="0" smtClean="0"/>
              <a:t>Según Pérez (s.f.), </a:t>
            </a:r>
            <a:r>
              <a:rPr lang="es-PR" altLang="en-US" sz="3200" dirty="0"/>
              <a:t>s</a:t>
            </a:r>
            <a:r>
              <a:rPr lang="es-PR" altLang="en-US" sz="3200" dirty="0" smtClean="0"/>
              <a:t>e </a:t>
            </a:r>
            <a:r>
              <a:rPr lang="es-PR" altLang="en-US" sz="3200" dirty="0" smtClean="0"/>
              <a:t>pueden prevenir siguiendo las reglas para lograr una </a:t>
            </a:r>
            <a:r>
              <a:rPr lang="es-PR" altLang="en-US" sz="3200" dirty="0"/>
              <a:t>b</a:t>
            </a:r>
            <a:r>
              <a:rPr lang="es-PR" altLang="en-US" sz="3200" dirty="0" smtClean="0"/>
              <a:t>uena documentación de forma que evite errores y entendiendo la importancia de tener cuidado al documentar.</a:t>
            </a:r>
          </a:p>
        </p:txBody>
      </p:sp>
    </p:spTree>
    <p:extLst>
      <p:ext uri="{BB962C8B-B14F-4D97-AF65-F5344CB8AC3E}">
        <p14:creationId xmlns:p14="http://schemas.microsoft.com/office/powerpoint/2010/main" val="11379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PR" dirty="0" smtClean="0">
                <a:solidFill>
                  <a:schemeClr val="tx1"/>
                </a:solidFill>
              </a:rPr>
              <a:t>Reglas de Documentación 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PR" altLang="en-US" dirty="0" smtClean="0"/>
              <a:t>Existen reglas de documentación dentro de las industrias que se describen en los procedimiento operacionales para adiestrar a los empleados en la utilización de reglas generales a seguir a la hora de documentar.</a:t>
            </a:r>
          </a:p>
          <a:p>
            <a:pPr marL="0" indent="0" eaLnBrk="1" hangingPunct="1">
              <a:buNone/>
            </a:pPr>
            <a:endParaRPr lang="es-PR" altLang="en-US" dirty="0" smtClean="0"/>
          </a:p>
          <a:p>
            <a:pPr marL="0" indent="0" eaLnBrk="1" hangingPunct="1">
              <a:buNone/>
            </a:pPr>
            <a:r>
              <a:rPr lang="es-PR" altLang="en-US" dirty="0" smtClean="0"/>
              <a:t>Estas reglas son comunes para cada individuo de la empresa y un incumplimiento de estas representa el incumplimiento de un procedimiento operativo.</a:t>
            </a:r>
          </a:p>
          <a:p>
            <a:pPr marL="0" indent="0" eaLnBrk="1" hangingPunct="1">
              <a:buNone/>
            </a:pPr>
            <a:endParaRPr lang="es-PR" altLang="en-US" dirty="0" smtClean="0"/>
          </a:p>
          <a:p>
            <a:pPr marL="0" indent="0">
              <a:buNone/>
            </a:pPr>
            <a:r>
              <a:rPr lang="es-ES" altLang="en-US" dirty="0"/>
              <a:t>Estas reglas buscan la uniformidad dentro del proceso de documentación para obtener una documentación clara y </a:t>
            </a:r>
            <a:r>
              <a:rPr lang="es-ES" altLang="en-US" dirty="0" smtClean="0"/>
              <a:t>legible</a:t>
            </a:r>
            <a:r>
              <a:rPr lang="es-ES" altLang="en-US" dirty="0"/>
              <a:t> </a:t>
            </a:r>
            <a:r>
              <a:rPr lang="es-ES" altLang="en-US" dirty="0" smtClean="0"/>
              <a:t>(Pérez, s.f.).</a:t>
            </a:r>
            <a:endParaRPr lang="es-ES" altLang="en-US" dirty="0"/>
          </a:p>
          <a:p>
            <a:pPr eaLnBrk="1" hangingPunct="1"/>
            <a:endParaRPr lang="es-P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886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</a:t>
            </a:r>
            <a:r>
              <a:rPr lang="es-PR" sz="4000" dirty="0" smtClean="0">
                <a:solidFill>
                  <a:srgbClr val="675E47"/>
                </a:solidFill>
              </a:rPr>
              <a:t>(Cont.)…</a:t>
            </a:r>
            <a:endParaRPr lang="es-PR" altLang="en-US" sz="4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ES" altLang="en-US" sz="2000" dirty="0">
                <a:latin typeface="Arial" charset="0"/>
              </a:rPr>
              <a:t>A continuación mencionaremos algunas de estas reglas: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PR" altLang="en-US" sz="20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s-PR" altLang="en-US" sz="2000" dirty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s-PR" altLang="en-US" sz="2000" dirty="0" smtClean="0">
                <a:latin typeface="Arial" charset="0"/>
              </a:rPr>
              <a:t>Escribir de forma clara y legible en todo documento.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s-PR" altLang="en-US" sz="20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s-PR" altLang="en-US" sz="20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s-PR" altLang="en-US" sz="20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s-PR" altLang="en-US" sz="20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endParaRPr lang="es-PR" altLang="en-US" sz="2000" dirty="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105000"/>
              <a:buFont typeface="Monotype Sorts" pitchFamily="2" charset="2"/>
              <a:buChar char="2"/>
            </a:pPr>
            <a:endParaRPr lang="es-PR" altLang="en-US" sz="2000" dirty="0" smtClean="0">
              <a:solidFill>
                <a:schemeClr val="accent2"/>
              </a:solidFill>
              <a:latin typeface="Arial" charset="0"/>
            </a:endParaRPr>
          </a:p>
          <a:p>
            <a:pPr lvl="1" indent="-34290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105000"/>
            </a:pPr>
            <a:r>
              <a:rPr lang="es-PR" altLang="en-US" dirty="0" smtClean="0">
                <a:solidFill>
                  <a:srgbClr val="00B050"/>
                </a:solidFill>
                <a:latin typeface="Arial" charset="0"/>
              </a:rPr>
              <a:t>Legible</a:t>
            </a:r>
            <a:r>
              <a:rPr lang="es-PR" altLang="en-US" dirty="0" smtClean="0">
                <a:solidFill>
                  <a:srgbClr val="00B0F0"/>
                </a:solidFill>
                <a:latin typeface="Arial" charset="0"/>
              </a:rPr>
              <a:t>:  </a:t>
            </a:r>
            <a:r>
              <a:rPr lang="es-PR" altLang="en-US" dirty="0" smtClean="0">
                <a:latin typeface="Arial" charset="0"/>
              </a:rPr>
              <a:t>Cuando podemos leer y entender lo escrito sin necesidad de preguntarle a una segunda persona.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s-PR" alt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es-PR" altLang="en-US" dirty="0" smtClean="0">
                <a:latin typeface="Arial" pitchFamily="34" charset="0"/>
              </a:rPr>
              <a:t>Utilizar un solo formato de fecha.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PR" altLang="en-US" dirty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  <a:defRPr/>
            </a:pPr>
            <a:endParaRPr lang="es-PR" altLang="en-US" dirty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66" y="2743200"/>
            <a:ext cx="411572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s-PR" alt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  <a:defRPr/>
            </a:pPr>
            <a:r>
              <a:rPr lang="es-PR" altLang="en-US" dirty="0" smtClean="0">
                <a:latin typeface="Arial" pitchFamily="34" charset="0"/>
              </a:rPr>
              <a:t>Utilizar horario militar o estándar.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es-PR" altLang="en-US" dirty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PR" altLang="en-US" dirty="0" smtClean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3075195" cy="453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4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R" sz="4000" dirty="0">
                <a:solidFill>
                  <a:srgbClr val="675E47"/>
                </a:solidFill>
              </a:rPr>
              <a:t>Reglas de Documentación (Cont.)…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4"/>
              <a:defRPr/>
            </a:pPr>
            <a:r>
              <a:rPr lang="es-PR" altLang="en-US" dirty="0" smtClean="0">
                <a:latin typeface="Arial" pitchFamily="34" charset="0"/>
              </a:rPr>
              <a:t>Toda tarea tiene que estar documentada una vez se halla realizado. No antes, ni después.</a:t>
            </a: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114300" indent="0">
              <a:buNone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>
              <a:latin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Clr>
                <a:srgbClr val="A9A57C"/>
              </a:buClr>
              <a:buFontTx/>
              <a:buAutoNum type="arabicPeriod" startAt="4"/>
              <a:defRPr/>
            </a:pPr>
            <a:endParaRPr lang="es-PR" altLang="en-US" dirty="0">
              <a:solidFill>
                <a:srgbClr val="2F2B20"/>
              </a:solidFill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 marL="571500" indent="-457200">
              <a:buFont typeface="+mj-lt"/>
              <a:buAutoNum type="arabicPeriod" startAt="4"/>
              <a:defRPr/>
            </a:pPr>
            <a:endParaRPr lang="es-PR" altLang="en-US" dirty="0" smtClean="0">
              <a:latin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69768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5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678</TotalTime>
  <Words>428</Words>
  <Application>Microsoft Office PowerPoint</Application>
  <PresentationFormat>On-screen Show (4:3)</PresentationFormat>
  <Paragraphs>108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  Módulo III:  Reglas para obtener una Buena Documentación para el Proceso de Pesada </vt:lpstr>
      <vt:lpstr>PowerPoint Presentation</vt:lpstr>
      <vt:lpstr>Objetivos</vt:lpstr>
      <vt:lpstr>Como prevenir errores de documentación para el proceso de pesada…</vt:lpstr>
      <vt:lpstr>Reglas de Documentación </vt:lpstr>
      <vt:lpstr>Reglas de Documentación (Cont.)…</vt:lpstr>
      <vt:lpstr>Reglas de Documentación (Cont.)…</vt:lpstr>
      <vt:lpstr>Reglas de Documentación (Cont.)…</vt:lpstr>
      <vt:lpstr>Reglas de Documentación (Cont.)…</vt:lpstr>
      <vt:lpstr>Reglas de Documentación (Cont.)…</vt:lpstr>
      <vt:lpstr>Reglas de Documentación (Cont.)…</vt:lpstr>
      <vt:lpstr>Reglas de Documentación (Cont.)…</vt:lpstr>
      <vt:lpstr>Reglas de Documentación (Cont.)…</vt:lpstr>
      <vt:lpstr>Reglas de Documentación (Cont.)…</vt:lpstr>
      <vt:lpstr>Resumen</vt:lpstr>
      <vt:lpstr> </vt:lpstr>
      <vt:lpstr>Referencias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Merck &amp; Co., Inc.</dc:creator>
  <cp:lastModifiedBy>Irvin</cp:lastModifiedBy>
  <cp:revision>124</cp:revision>
  <cp:lastPrinted>2015-11-20T22:37:47Z</cp:lastPrinted>
  <dcterms:created xsi:type="dcterms:W3CDTF">2015-03-20T20:11:20Z</dcterms:created>
  <dcterms:modified xsi:type="dcterms:W3CDTF">2015-11-22T00:27:08Z</dcterms:modified>
</cp:coreProperties>
</file>